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55"/>
  </p:notesMasterIdLst>
  <p:sldIdLst>
    <p:sldId id="256" r:id="rId4"/>
    <p:sldId id="257" r:id="rId5"/>
    <p:sldId id="258" r:id="rId6"/>
    <p:sldId id="303" r:id="rId7"/>
    <p:sldId id="304" r:id="rId8"/>
    <p:sldId id="305" r:id="rId9"/>
    <p:sldId id="306" r:id="rId10"/>
    <p:sldId id="307" r:id="rId11"/>
    <p:sldId id="308" r:id="rId12"/>
    <p:sldId id="309" r:id="rId13"/>
    <p:sldId id="310" r:id="rId14"/>
    <p:sldId id="295" r:id="rId15"/>
    <p:sldId id="298" r:id="rId16"/>
    <p:sldId id="297" r:id="rId17"/>
    <p:sldId id="296" r:id="rId18"/>
    <p:sldId id="299" r:id="rId19"/>
    <p:sldId id="260" r:id="rId20"/>
    <p:sldId id="302"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Lst>
  <p:sldSz cx="9144000" cy="5143500" type="screen16x9"/>
  <p:notesSz cx="6858000" cy="9144000"/>
  <p:embeddedFontLst>
    <p:embeddedFont>
      <p:font typeface="Amatic SC" panose="00000500000000000000" pitchFamily="2" charset="-79"/>
      <p:regular r:id="rId56"/>
      <p:bold r:id="rId57"/>
    </p:embeddedFont>
    <p:embeddedFont>
      <p:font typeface="Bree Serif" panose="020B0604020202020204" charset="0"/>
      <p:regular r:id="rId58"/>
    </p:embeddedFont>
    <p:embeddedFont>
      <p:font typeface="Calibri" panose="020F0502020204030204" pitchFamily="34" charset="0"/>
      <p:regular r:id="rId59"/>
      <p:bold r:id="rId60"/>
      <p:italic r:id="rId61"/>
      <p:boldItalic r:id="rId62"/>
    </p:embeddedFont>
    <p:embeddedFont>
      <p:font typeface="Consolas" panose="020B0609020204030204" pitchFamily="49" charset="0"/>
      <p:regular r:id="rId63"/>
      <p:bold r:id="rId64"/>
      <p:italic r:id="rId65"/>
      <p:boldItalic r:id="rId66"/>
    </p:embeddedFont>
    <p:embeddedFont>
      <p:font typeface="Didact Gothic" panose="00000500000000000000" pitchFamily="2" charset="0"/>
      <p:regular r:id="rId67"/>
    </p:embeddedFont>
    <p:embeddedFont>
      <p:font typeface="Impact" panose="020B0806030902050204" pitchFamily="34" charset="0"/>
      <p:regular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
      <p:font typeface="Roboto Black" panose="02000000000000000000" pitchFamily="2" charset="0"/>
      <p:bold r:id="rId76"/>
      <p:boldItalic r:id="rId77"/>
    </p:embeddedFont>
    <p:embeddedFont>
      <p:font typeface="Roboto Light" panose="02000000000000000000" pitchFamily="2" charset="0"/>
      <p:regular r:id="rId78"/>
      <p:bold r:id="rId79"/>
      <p:italic r:id="rId80"/>
      <p:boldItalic r:id="rId81"/>
    </p:embeddedFont>
    <p:embeddedFont>
      <p:font typeface="Roboto Medium" panose="02000000000000000000" pitchFamily="2" charset="0"/>
      <p:regular r:id="rId82"/>
      <p:bold r:id="rId83"/>
      <p:italic r:id="rId84"/>
      <p:boldItalic r:id="rId85"/>
    </p:embeddedFont>
    <p:embeddedFont>
      <p:font typeface="Roboto Mono Thin" panose="00000009000000000000" pitchFamily="49" charset="0"/>
      <p:regular r:id="rId86"/>
      <p:bold r:id="rId87"/>
      <p:italic r:id="rId88"/>
      <p:boldItalic r:id="rId89"/>
    </p:embeddedFont>
    <p:embeddedFont>
      <p:font typeface="Roboto Thin" panose="02000000000000000000" pitchFamily="2"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32B801-97D6-45E7-BBB4-C57E345335A6}">
  <a:tblStyle styleId="{4132B801-97D6-45E7-BBB4-C57E345335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90" autoAdjust="0"/>
  </p:normalViewPr>
  <p:slideViewPr>
    <p:cSldViewPr snapToGrid="0">
      <p:cViewPr varScale="1">
        <p:scale>
          <a:sx n="125" d="100"/>
          <a:sy n="125" d="100"/>
        </p:scale>
        <p:origin x="182"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font" Target="fonts/font34.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2.xml"/><Relationship Id="rId90" Type="http://schemas.openxmlformats.org/officeDocument/2006/relationships/font" Target="fonts/font35.fntdata"/><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9.fntdata"/><Relationship Id="rId69" Type="http://schemas.openxmlformats.org/officeDocument/2006/relationships/font" Target="fonts/font14.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notesMaster" Target="notesMasters/notesMaster1.xml"/><Relationship Id="rId76" Type="http://schemas.openxmlformats.org/officeDocument/2006/relationships/font" Target="fonts/font21.fntdata"/><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16.fntdata"/><Relationship Id="rId92" Type="http://schemas.openxmlformats.org/officeDocument/2006/relationships/font" Target="fonts/font37.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1.fntdata"/><Relationship Id="rId77" Type="http://schemas.openxmlformats.org/officeDocument/2006/relationships/font" Target="fonts/font2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7.fntdata"/><Relationship Id="rId93" Type="http://schemas.openxmlformats.org/officeDocument/2006/relationships/font" Target="fonts/font3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850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SLIDES_API171796241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SLIDES_API17179624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SLIDES_API17179624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SLIDES_API17179624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de5d36f7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de5d36f7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de5d36f7b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de5d36f7b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de5d36f7b2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de5d36f7b2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1"/>
        <p:cNvGrpSpPr/>
        <p:nvPr/>
      </p:nvGrpSpPr>
      <p:grpSpPr>
        <a:xfrm>
          <a:off x="0" y="0"/>
          <a:ext cx="0" cy="0"/>
          <a:chOff x="0" y="0"/>
          <a:chExt cx="0" cy="0"/>
        </a:xfrm>
      </p:grpSpPr>
      <p:sp>
        <p:nvSpPr>
          <p:cNvPr id="4462" name="Google Shape;4462;gde5d36f7b2_0_3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3" name="Google Shape;4463;gde5d36f7b2_0_3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0"/>
        <p:cNvGrpSpPr/>
        <p:nvPr/>
      </p:nvGrpSpPr>
      <p:grpSpPr>
        <a:xfrm>
          <a:off x="0" y="0"/>
          <a:ext cx="0" cy="0"/>
          <a:chOff x="0" y="0"/>
          <a:chExt cx="0" cy="0"/>
        </a:xfrm>
      </p:grpSpPr>
      <p:sp>
        <p:nvSpPr>
          <p:cNvPr id="4881" name="Google Shape;4881;gde5d36f7b2_0_3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2" name="Google Shape;4882;gde5d36f7b2_0_3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0"/>
        <p:cNvGrpSpPr/>
        <p:nvPr/>
      </p:nvGrpSpPr>
      <p:grpSpPr>
        <a:xfrm>
          <a:off x="0" y="0"/>
          <a:ext cx="0" cy="0"/>
          <a:chOff x="0" y="0"/>
          <a:chExt cx="0" cy="0"/>
        </a:xfrm>
      </p:grpSpPr>
      <p:sp>
        <p:nvSpPr>
          <p:cNvPr id="5051" name="Google Shape;5051;gde5d36f7b2_0_3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2" name="Google Shape;5052;gde5d36f7b2_0_3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5"/>
        <p:cNvGrpSpPr/>
        <p:nvPr/>
      </p:nvGrpSpPr>
      <p:grpSpPr>
        <a:xfrm>
          <a:off x="0" y="0"/>
          <a:ext cx="0" cy="0"/>
          <a:chOff x="0" y="0"/>
          <a:chExt cx="0" cy="0"/>
        </a:xfrm>
      </p:grpSpPr>
      <p:sp>
        <p:nvSpPr>
          <p:cNvPr id="5456" name="Google Shape;5456;gde5d36f7b2_0_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7" name="Google Shape;5457;gde5d36f7b2_0_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5"/>
        <p:cNvGrpSpPr/>
        <p:nvPr/>
      </p:nvGrpSpPr>
      <p:grpSpPr>
        <a:xfrm>
          <a:off x="0" y="0"/>
          <a:ext cx="0" cy="0"/>
          <a:chOff x="0" y="0"/>
          <a:chExt cx="0" cy="0"/>
        </a:xfrm>
      </p:grpSpPr>
      <p:sp>
        <p:nvSpPr>
          <p:cNvPr id="5836" name="Google Shape;5836;gde5d36f7b2_0_4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7" name="Google Shape;5837;gde5d36f7b2_0_4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9"/>
        <p:cNvGrpSpPr/>
        <p:nvPr/>
      </p:nvGrpSpPr>
      <p:grpSpPr>
        <a:xfrm>
          <a:off x="0" y="0"/>
          <a:ext cx="0" cy="0"/>
          <a:chOff x="0" y="0"/>
          <a:chExt cx="0" cy="0"/>
        </a:xfrm>
      </p:grpSpPr>
      <p:sp>
        <p:nvSpPr>
          <p:cNvPr id="6250" name="Google Shape;6250;gde5d36f7b2_0_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1" name="Google Shape;6251;gde5d36f7b2_0_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0"/>
        <p:cNvGrpSpPr/>
        <p:nvPr/>
      </p:nvGrpSpPr>
      <p:grpSpPr>
        <a:xfrm>
          <a:off x="0" y="0"/>
          <a:ext cx="0" cy="0"/>
          <a:chOff x="0" y="0"/>
          <a:chExt cx="0" cy="0"/>
        </a:xfrm>
      </p:grpSpPr>
      <p:sp>
        <p:nvSpPr>
          <p:cNvPr id="6611" name="Google Shape;6611;gde5d36f7b2_0_5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2" name="Google Shape;6612;gde5d36f7b2_0_5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189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0"/>
        <p:cNvGrpSpPr/>
        <p:nvPr/>
      </p:nvGrpSpPr>
      <p:grpSpPr>
        <a:xfrm>
          <a:off x="0" y="0"/>
          <a:ext cx="0" cy="0"/>
          <a:chOff x="0" y="0"/>
          <a:chExt cx="0" cy="0"/>
        </a:xfrm>
      </p:grpSpPr>
      <p:sp>
        <p:nvSpPr>
          <p:cNvPr id="7121" name="Google Shape;7121;gde5d36f7b2_0_5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2" name="Google Shape;7122;gde5d36f7b2_0_5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0"/>
        <p:cNvGrpSpPr/>
        <p:nvPr/>
      </p:nvGrpSpPr>
      <p:grpSpPr>
        <a:xfrm>
          <a:off x="0" y="0"/>
          <a:ext cx="0" cy="0"/>
          <a:chOff x="0" y="0"/>
          <a:chExt cx="0" cy="0"/>
        </a:xfrm>
      </p:grpSpPr>
      <p:sp>
        <p:nvSpPr>
          <p:cNvPr id="7741" name="Google Shape;7741;gde5d36f7b2_0_6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2" name="Google Shape;7742;gde5d36f7b2_0_6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4"/>
        <p:cNvGrpSpPr/>
        <p:nvPr/>
      </p:nvGrpSpPr>
      <p:grpSpPr>
        <a:xfrm>
          <a:off x="0" y="0"/>
          <a:ext cx="0" cy="0"/>
          <a:chOff x="0" y="0"/>
          <a:chExt cx="0" cy="0"/>
        </a:xfrm>
      </p:grpSpPr>
      <p:sp>
        <p:nvSpPr>
          <p:cNvPr id="8335" name="Google Shape;8335;gde5d36f7b2_0_7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6" name="Google Shape;8336;gde5d36f7b2_0_7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de5d36f7b2_0_7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de5d36f7b2_0_7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80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78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94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506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a:buNone/>
              <a:defRPr sz="3000" b="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Black"/>
              <a:buNone/>
              <a:defRPr sz="36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2pPr>
            <a:lvl3pPr lvl="2"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3pPr>
            <a:lvl4pPr lvl="3"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4pPr>
            <a:lvl5pPr lvl="4"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5pPr>
            <a:lvl6pPr lvl="5"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6pPr>
            <a:lvl7pPr lvl="6"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7pPr>
            <a:lvl8pPr lvl="7"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8pPr>
            <a:lvl9pPr lvl="8"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Clr>
                <a:schemeClr val="accent1"/>
              </a:buClr>
              <a:buSzPts val="5200"/>
              <a:buNone/>
              <a:defRPr sz="5200">
                <a:solidFill>
                  <a:schemeClr val="accent1"/>
                </a:solidFill>
              </a:defRPr>
            </a:lvl2pPr>
            <a:lvl3pPr lvl="2" rtl="0">
              <a:spcBef>
                <a:spcPts val="0"/>
              </a:spcBef>
              <a:spcAft>
                <a:spcPts val="0"/>
              </a:spcAft>
              <a:buClr>
                <a:schemeClr val="accent1"/>
              </a:buClr>
              <a:buSzPts val="5200"/>
              <a:buNone/>
              <a:defRPr sz="5200">
                <a:solidFill>
                  <a:schemeClr val="accent1"/>
                </a:solidFill>
              </a:defRPr>
            </a:lvl3pPr>
            <a:lvl4pPr lvl="3" rtl="0">
              <a:spcBef>
                <a:spcPts val="0"/>
              </a:spcBef>
              <a:spcAft>
                <a:spcPts val="0"/>
              </a:spcAft>
              <a:buClr>
                <a:schemeClr val="accent1"/>
              </a:buClr>
              <a:buSzPts val="5200"/>
              <a:buNone/>
              <a:defRPr sz="5200">
                <a:solidFill>
                  <a:schemeClr val="accent1"/>
                </a:solidFill>
              </a:defRPr>
            </a:lvl4pPr>
            <a:lvl5pPr lvl="4" rtl="0">
              <a:spcBef>
                <a:spcPts val="0"/>
              </a:spcBef>
              <a:spcAft>
                <a:spcPts val="0"/>
              </a:spcAft>
              <a:buClr>
                <a:schemeClr val="accent1"/>
              </a:buClr>
              <a:buSzPts val="5200"/>
              <a:buNone/>
              <a:defRPr sz="5200">
                <a:solidFill>
                  <a:schemeClr val="accent1"/>
                </a:solidFill>
              </a:defRPr>
            </a:lvl5pPr>
            <a:lvl6pPr lvl="5" rtl="0">
              <a:spcBef>
                <a:spcPts val="0"/>
              </a:spcBef>
              <a:spcAft>
                <a:spcPts val="0"/>
              </a:spcAft>
              <a:buClr>
                <a:schemeClr val="accent1"/>
              </a:buClr>
              <a:buSzPts val="5200"/>
              <a:buNone/>
              <a:defRPr sz="5200">
                <a:solidFill>
                  <a:schemeClr val="accent1"/>
                </a:solidFill>
              </a:defRPr>
            </a:lvl6pPr>
            <a:lvl7pPr lvl="6" rtl="0">
              <a:spcBef>
                <a:spcPts val="0"/>
              </a:spcBef>
              <a:spcAft>
                <a:spcPts val="0"/>
              </a:spcAft>
              <a:buClr>
                <a:schemeClr val="accent1"/>
              </a:buClr>
              <a:buSzPts val="5200"/>
              <a:buNone/>
              <a:defRPr sz="5200">
                <a:solidFill>
                  <a:schemeClr val="accent1"/>
                </a:solidFill>
              </a:defRPr>
            </a:lvl7pPr>
            <a:lvl8pPr lvl="7" rtl="0">
              <a:spcBef>
                <a:spcPts val="0"/>
              </a:spcBef>
              <a:spcAft>
                <a:spcPts val="0"/>
              </a:spcAft>
              <a:buClr>
                <a:schemeClr val="accent1"/>
              </a:buClr>
              <a:buSzPts val="5200"/>
              <a:buNone/>
              <a:defRPr sz="5200">
                <a:solidFill>
                  <a:schemeClr val="accent1"/>
                </a:solidFill>
              </a:defRPr>
            </a:lvl8pPr>
            <a:lvl9pPr lvl="8" rtl="0">
              <a:spcBef>
                <a:spcPts val="0"/>
              </a:spcBef>
              <a:spcAft>
                <a:spcPts val="0"/>
              </a:spcAft>
              <a:buClr>
                <a:schemeClr val="accent1"/>
              </a:buClr>
              <a:buSzPts val="5200"/>
              <a:buNone/>
              <a:defRPr sz="52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Font typeface="Roboto Black"/>
              <a:buNone/>
              <a:defRPr sz="3000" b="0">
                <a:latin typeface="Roboto Black"/>
                <a:ea typeface="Roboto Black"/>
                <a:cs typeface="Roboto Black"/>
                <a:sym typeface="Roboto Black"/>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www.example.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2.gif"/><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0.gif"/><Relationship Id="rId4" Type="http://schemas.openxmlformats.org/officeDocument/2006/relationships/image" Target="../media/image18.gif"/><Relationship Id="rId9" Type="http://schemas.openxmlformats.org/officeDocument/2006/relationships/image" Target="../media/image19.gif"/></Relationships>
</file>

<file path=ppt/slides/_rels/slide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4240565" y="3670025"/>
            <a:ext cx="4761027"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t>HTML Beginner</a:t>
            </a:r>
            <a:endParaRPr dirty="0">
              <a:solidFill>
                <a:schemeClr val="accent1"/>
              </a:solidFill>
            </a:endParaRPr>
          </a:p>
        </p:txBody>
      </p:sp>
      <p:grpSp>
        <p:nvGrpSpPr>
          <p:cNvPr id="4" name="Group 3">
            <a:extLst>
              <a:ext uri="{FF2B5EF4-FFF2-40B4-BE49-F238E27FC236}">
                <a16:creationId xmlns:a16="http://schemas.microsoft.com/office/drawing/2014/main" id="{EFF50196-CBCD-3EC4-63BC-0E49934BEAA6}"/>
              </a:ext>
            </a:extLst>
          </p:cNvPr>
          <p:cNvGrpSpPr/>
          <p:nvPr/>
        </p:nvGrpSpPr>
        <p:grpSpPr>
          <a:xfrm>
            <a:off x="-87728" y="0"/>
            <a:ext cx="5325102" cy="4952110"/>
            <a:chOff x="-1540239" y="99575"/>
            <a:chExt cx="5898475" cy="4944337"/>
          </a:xfrm>
        </p:grpSpPr>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A46BF86A-758A-9907-031E-D1BBC5D29345}"/>
              </a:ext>
            </a:extLst>
          </p:cNvPr>
          <p:cNvSpPr>
            <a:spLocks noGrp="1"/>
          </p:cNvSpPr>
          <p:nvPr>
            <p:ph type="subTitle" idx="1"/>
          </p:nvPr>
        </p:nvSpPr>
        <p:spPr/>
        <p:txBody>
          <a:bodyPr/>
          <a:lstStyle/>
          <a:p>
            <a:r>
              <a:rPr lang="en-IN" dirty="0"/>
              <a:t>BY Skill Safari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771E-3183-C790-A429-AFA9E8A1A7FB}"/>
              </a:ext>
            </a:extLst>
          </p:cNvPr>
          <p:cNvSpPr>
            <a:spLocks noGrp="1"/>
          </p:cNvSpPr>
          <p:nvPr>
            <p:ph type="ctrTitle"/>
          </p:nvPr>
        </p:nvSpPr>
        <p:spPr>
          <a:xfrm>
            <a:off x="227880" y="213136"/>
            <a:ext cx="8520600" cy="606600"/>
          </a:xfrm>
        </p:spPr>
        <p:txBody>
          <a:bodyPr/>
          <a:lstStyle/>
          <a:p>
            <a:r>
              <a:rPr lang="en-IN" dirty="0"/>
              <a:t>Superscript &amp; Subscript</a:t>
            </a:r>
          </a:p>
        </p:txBody>
      </p:sp>
      <p:sp>
        <p:nvSpPr>
          <p:cNvPr id="15" name="Title 14">
            <a:extLst>
              <a:ext uri="{FF2B5EF4-FFF2-40B4-BE49-F238E27FC236}">
                <a16:creationId xmlns:a16="http://schemas.microsoft.com/office/drawing/2014/main" id="{3E09D228-F0B9-4AAB-3E19-8350C116CCF8}"/>
              </a:ext>
            </a:extLst>
          </p:cNvPr>
          <p:cNvSpPr>
            <a:spLocks noGrp="1"/>
          </p:cNvSpPr>
          <p:nvPr>
            <p:ph type="ctrTitle" idx="16"/>
          </p:nvPr>
        </p:nvSpPr>
        <p:spPr>
          <a:xfrm>
            <a:off x="1237848" y="1988559"/>
            <a:ext cx="2076000" cy="196200"/>
          </a:xfrm>
        </p:spPr>
        <p:txBody>
          <a:bodyPr/>
          <a:lstStyle/>
          <a:p>
            <a:pPr algn="l"/>
            <a:r>
              <a:rPr lang="en-IN" dirty="0"/>
              <a:t>Superscript contains characters that should be suffixes or in powers.</a:t>
            </a:r>
          </a:p>
        </p:txBody>
      </p:sp>
      <p:sp>
        <p:nvSpPr>
          <p:cNvPr id="16" name="Title 15">
            <a:extLst>
              <a:ext uri="{FF2B5EF4-FFF2-40B4-BE49-F238E27FC236}">
                <a16:creationId xmlns:a16="http://schemas.microsoft.com/office/drawing/2014/main" id="{FC4211B6-A467-707B-1B8B-5AF7A1781317}"/>
              </a:ext>
            </a:extLst>
          </p:cNvPr>
          <p:cNvSpPr>
            <a:spLocks noGrp="1"/>
          </p:cNvSpPr>
          <p:nvPr>
            <p:ph type="ctrTitle" idx="17"/>
          </p:nvPr>
        </p:nvSpPr>
        <p:spPr>
          <a:xfrm>
            <a:off x="1237848" y="2958742"/>
            <a:ext cx="2076000" cy="196200"/>
          </a:xfrm>
        </p:spPr>
        <p:txBody>
          <a:bodyPr/>
          <a:lstStyle/>
          <a:p>
            <a:pPr algn="l"/>
            <a:r>
              <a:rPr lang="en-IN" dirty="0"/>
              <a:t>Subscript contains characters that should be in subscript such as foot notes or chemical formulas</a:t>
            </a:r>
          </a:p>
        </p:txBody>
      </p:sp>
    </p:spTree>
    <p:extLst>
      <p:ext uri="{BB962C8B-B14F-4D97-AF65-F5344CB8AC3E}">
        <p14:creationId xmlns:p14="http://schemas.microsoft.com/office/powerpoint/2010/main" val="230046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771E-3183-C790-A429-AFA9E8A1A7FB}"/>
              </a:ext>
            </a:extLst>
          </p:cNvPr>
          <p:cNvSpPr>
            <a:spLocks noGrp="1"/>
          </p:cNvSpPr>
          <p:nvPr>
            <p:ph type="ctrTitle"/>
          </p:nvPr>
        </p:nvSpPr>
        <p:spPr>
          <a:xfrm>
            <a:off x="227880" y="213136"/>
            <a:ext cx="8520600" cy="606600"/>
          </a:xfrm>
        </p:spPr>
        <p:txBody>
          <a:bodyPr/>
          <a:lstStyle/>
          <a:p>
            <a:r>
              <a:rPr lang="en-IN" dirty="0"/>
              <a:t>Headings</a:t>
            </a:r>
          </a:p>
        </p:txBody>
      </p:sp>
      <p:sp>
        <p:nvSpPr>
          <p:cNvPr id="15" name="Title 14">
            <a:extLst>
              <a:ext uri="{FF2B5EF4-FFF2-40B4-BE49-F238E27FC236}">
                <a16:creationId xmlns:a16="http://schemas.microsoft.com/office/drawing/2014/main" id="{3E09D228-F0B9-4AAB-3E19-8350C116CCF8}"/>
              </a:ext>
            </a:extLst>
          </p:cNvPr>
          <p:cNvSpPr>
            <a:spLocks noGrp="1"/>
          </p:cNvSpPr>
          <p:nvPr>
            <p:ph type="ctrTitle" idx="16"/>
          </p:nvPr>
        </p:nvSpPr>
        <p:spPr>
          <a:xfrm>
            <a:off x="1237848" y="1988559"/>
            <a:ext cx="2076000" cy="196200"/>
          </a:xfrm>
        </p:spPr>
        <p:txBody>
          <a:bodyPr/>
          <a:lstStyle/>
          <a:p>
            <a:pPr algn="l"/>
            <a:r>
              <a:rPr lang="en-IN" dirty="0"/>
              <a:t>Html provides six levels of headings from h1…..h6</a:t>
            </a:r>
          </a:p>
        </p:txBody>
      </p:sp>
      <p:sp>
        <p:nvSpPr>
          <p:cNvPr id="16" name="Title 15">
            <a:extLst>
              <a:ext uri="{FF2B5EF4-FFF2-40B4-BE49-F238E27FC236}">
                <a16:creationId xmlns:a16="http://schemas.microsoft.com/office/drawing/2014/main" id="{FC4211B6-A467-707B-1B8B-5AF7A1781317}"/>
              </a:ext>
            </a:extLst>
          </p:cNvPr>
          <p:cNvSpPr>
            <a:spLocks noGrp="1"/>
          </p:cNvSpPr>
          <p:nvPr>
            <p:ph type="ctrTitle" idx="17"/>
          </p:nvPr>
        </p:nvSpPr>
        <p:spPr>
          <a:xfrm>
            <a:off x="1237848" y="2958742"/>
            <a:ext cx="2076000" cy="196200"/>
          </a:xfrm>
        </p:spPr>
        <p:txBody>
          <a:bodyPr/>
          <a:lstStyle/>
          <a:p>
            <a:pPr algn="l"/>
            <a:r>
              <a:rPr lang="en-IN" dirty="0"/>
              <a:t>h1 is the main heading.</a:t>
            </a:r>
            <a:br>
              <a:rPr lang="en-IN" dirty="0"/>
            </a:br>
            <a:r>
              <a:rPr lang="en-IN" dirty="0"/>
              <a:t>h2 is the sub heading.</a:t>
            </a:r>
            <a:br>
              <a:rPr lang="en-IN" dirty="0"/>
            </a:br>
            <a:r>
              <a:rPr lang="en-IN" dirty="0"/>
              <a:t>For further levels, the subheading of other levels are used.</a:t>
            </a:r>
          </a:p>
        </p:txBody>
      </p:sp>
      <p:pic>
        <p:nvPicPr>
          <p:cNvPr id="5" name="Picture 4">
            <a:extLst>
              <a:ext uri="{FF2B5EF4-FFF2-40B4-BE49-F238E27FC236}">
                <a16:creationId xmlns:a16="http://schemas.microsoft.com/office/drawing/2014/main" id="{93543BFF-7DF4-F72F-532D-8531043F7232}"/>
              </a:ext>
            </a:extLst>
          </p:cNvPr>
          <p:cNvPicPr>
            <a:picLocks noChangeAspect="1"/>
          </p:cNvPicPr>
          <p:nvPr/>
        </p:nvPicPr>
        <p:blipFill>
          <a:blip r:embed="rId2"/>
          <a:stretch>
            <a:fillRect/>
          </a:stretch>
        </p:blipFill>
        <p:spPr>
          <a:xfrm>
            <a:off x="4779755" y="1126658"/>
            <a:ext cx="3216909" cy="1799575"/>
          </a:xfrm>
          <a:prstGeom prst="rect">
            <a:avLst/>
          </a:prstGeom>
        </p:spPr>
      </p:pic>
      <p:pic>
        <p:nvPicPr>
          <p:cNvPr id="7" name="Picture 6">
            <a:extLst>
              <a:ext uri="{FF2B5EF4-FFF2-40B4-BE49-F238E27FC236}">
                <a16:creationId xmlns:a16="http://schemas.microsoft.com/office/drawing/2014/main" id="{DC04322C-4ECF-AC4B-DA89-13895489D824}"/>
              </a:ext>
            </a:extLst>
          </p:cNvPr>
          <p:cNvPicPr>
            <a:picLocks noChangeAspect="1"/>
          </p:cNvPicPr>
          <p:nvPr/>
        </p:nvPicPr>
        <p:blipFill>
          <a:blip r:embed="rId3"/>
          <a:stretch>
            <a:fillRect/>
          </a:stretch>
        </p:blipFill>
        <p:spPr>
          <a:xfrm>
            <a:off x="4779756" y="3246382"/>
            <a:ext cx="3216908" cy="1683982"/>
          </a:xfrm>
          <a:prstGeom prst="rect">
            <a:avLst/>
          </a:prstGeom>
        </p:spPr>
      </p:pic>
    </p:spTree>
    <p:extLst>
      <p:ext uri="{BB962C8B-B14F-4D97-AF65-F5344CB8AC3E}">
        <p14:creationId xmlns:p14="http://schemas.microsoft.com/office/powerpoint/2010/main" val="194867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7126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Key Components of the </a:t>
            </a:r>
            <a:r>
              <a:rPr lang="es" i="1" dirty="0">
                <a:solidFill>
                  <a:schemeClr val="accent1"/>
                </a:solidFill>
              </a:rPr>
              <a:t>WEB</a:t>
            </a:r>
            <a:endParaRPr i="1" dirty="0">
              <a:solidFill>
                <a:schemeClr val="accent1"/>
              </a:solidFill>
            </a:endParaRPr>
          </a:p>
        </p:txBody>
      </p:sp>
      <p:sp>
        <p:nvSpPr>
          <p:cNvPr id="219" name="Google Shape;219;p23"/>
          <p:cNvSpPr txBox="1">
            <a:spLocks noGrp="1"/>
          </p:cNvSpPr>
          <p:nvPr>
            <p:ph type="subTitle" idx="1"/>
          </p:nvPr>
        </p:nvSpPr>
        <p:spPr>
          <a:xfrm>
            <a:off x="6411224" y="1522061"/>
            <a:ext cx="2650329" cy="80569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b="0" i="0" dirty="0">
                <a:solidFill>
                  <a:schemeClr val="accent2"/>
                </a:solidFill>
                <a:effectLst/>
                <a:latin typeface="Roboto Light" panose="02000000000000000000" pitchFamily="2" charset="0"/>
                <a:ea typeface="Roboto Light" panose="02000000000000000000" pitchFamily="2" charset="0"/>
                <a:cs typeface="Roboto Light" panose="02000000000000000000" pitchFamily="2" charset="0"/>
              </a:rPr>
              <a:t>Web servers are computers that host and store web pages and other resources. When you type a website's address (URL) into your browser, the browser sends a request to the web server, which then delivers the requested web page to your browser.</a:t>
            </a:r>
            <a:endParaRPr dirty="0">
              <a:solidFill>
                <a:schemeClr val="accent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1" name="Google Shape;221;p23"/>
          <p:cNvSpPr txBox="1">
            <a:spLocks noGrp="1"/>
          </p:cNvSpPr>
          <p:nvPr>
            <p:ph type="subTitle" idx="3"/>
          </p:nvPr>
        </p:nvSpPr>
        <p:spPr>
          <a:xfrm>
            <a:off x="6449984" y="2916890"/>
            <a:ext cx="2611568" cy="62657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b="0" i="0" dirty="0">
                <a:solidFill>
                  <a:schemeClr val="accent2"/>
                </a:solidFill>
                <a:effectLst/>
                <a:latin typeface="Roboto Light" panose="02000000000000000000" pitchFamily="2" charset="0"/>
                <a:ea typeface="Roboto Light" panose="02000000000000000000" pitchFamily="2" charset="0"/>
                <a:cs typeface="Roboto Light" panose="02000000000000000000" pitchFamily="2" charset="0"/>
              </a:rPr>
              <a:t>URLs are addresses used to identify and locate resources on the web. They consist of various components, such as the protocol (e.g., "http://" or "https://"), the domain name (e.g., "example.com"), and the specific path to the resource.</a:t>
            </a:r>
            <a:endParaRPr dirty="0">
              <a:solidFill>
                <a:schemeClr val="accent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5" name="Google Shape;225;p23"/>
          <p:cNvSpPr txBox="1">
            <a:spLocks noGrp="1"/>
          </p:cNvSpPr>
          <p:nvPr>
            <p:ph type="subTitle" idx="7"/>
          </p:nvPr>
        </p:nvSpPr>
        <p:spPr>
          <a:xfrm>
            <a:off x="250365" y="1565906"/>
            <a:ext cx="2509367" cy="50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accent2"/>
                </a:solidFill>
                <a:effectLst/>
                <a:latin typeface="Roboto Light" panose="02000000000000000000" pitchFamily="2" charset="0"/>
                <a:ea typeface="Roboto Light" panose="02000000000000000000" pitchFamily="2" charset="0"/>
                <a:cs typeface="Roboto Light" panose="02000000000000000000" pitchFamily="2" charset="0"/>
              </a:rPr>
              <a:t>These are individual documents containing text, images, multimedia, and other content. Web pages are written in </a:t>
            </a:r>
            <a:r>
              <a:rPr lang="en-US" b="0" i="0" dirty="0" err="1">
                <a:solidFill>
                  <a:schemeClr val="accent2"/>
                </a:solidFill>
                <a:effectLst/>
                <a:latin typeface="Roboto Light" panose="02000000000000000000" pitchFamily="2" charset="0"/>
                <a:ea typeface="Roboto Light" panose="02000000000000000000" pitchFamily="2" charset="0"/>
                <a:cs typeface="Roboto Light" panose="02000000000000000000" pitchFamily="2" charset="0"/>
              </a:rPr>
              <a:t>HyperText</a:t>
            </a:r>
            <a:r>
              <a:rPr lang="en-US" b="0" i="0" dirty="0">
                <a:solidFill>
                  <a:schemeClr val="accent2"/>
                </a:solidFill>
                <a:effectLst/>
                <a:latin typeface="Roboto Light" panose="02000000000000000000" pitchFamily="2" charset="0"/>
                <a:ea typeface="Roboto Light" panose="02000000000000000000" pitchFamily="2" charset="0"/>
                <a:cs typeface="Roboto Light" panose="02000000000000000000" pitchFamily="2" charset="0"/>
              </a:rPr>
              <a:t> Markup Language (HTML), which allows them to be linked to each other through hyperlinks.</a:t>
            </a:r>
            <a:endParaRPr dirty="0">
              <a:solidFill>
                <a:schemeClr val="accent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7" name="Google Shape;227;p23"/>
          <p:cNvSpPr txBox="1">
            <a:spLocks noGrp="1"/>
          </p:cNvSpPr>
          <p:nvPr>
            <p:ph type="subTitle" idx="9"/>
          </p:nvPr>
        </p:nvSpPr>
        <p:spPr>
          <a:xfrm>
            <a:off x="217357" y="2844301"/>
            <a:ext cx="2509367" cy="50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b="0" i="0" dirty="0">
                <a:solidFill>
                  <a:schemeClr val="accent2"/>
                </a:solidFill>
                <a:effectLst/>
                <a:latin typeface="Roboto Light" panose="02000000000000000000" pitchFamily="2" charset="0"/>
                <a:ea typeface="Roboto Light" panose="02000000000000000000" pitchFamily="2" charset="0"/>
                <a:cs typeface="Roboto Light" panose="02000000000000000000" pitchFamily="2" charset="0"/>
              </a:rPr>
              <a:t>Hyperlinks are clickable elements within web pages that direct users to other web pages or resources. By clicking on a hyperlink, users can navigate from one web page to another, creating a network of interconnected content.</a:t>
            </a:r>
            <a:endParaRPr dirty="0">
              <a:solidFill>
                <a:schemeClr val="accent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29" name="Google Shape;229;p23"/>
          <p:cNvSpPr txBox="1">
            <a:spLocks noGrp="1"/>
          </p:cNvSpPr>
          <p:nvPr>
            <p:ph type="subTitle" idx="14"/>
          </p:nvPr>
        </p:nvSpPr>
        <p:spPr>
          <a:xfrm>
            <a:off x="217357" y="4095119"/>
            <a:ext cx="2542375" cy="50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b="0" i="0" dirty="0">
                <a:solidFill>
                  <a:schemeClr val="accent2"/>
                </a:solidFill>
                <a:effectLst/>
                <a:latin typeface="Roboto Light" panose="02000000000000000000" pitchFamily="2" charset="0"/>
                <a:ea typeface="Roboto Light" panose="02000000000000000000" pitchFamily="2" charset="0"/>
                <a:cs typeface="Roboto Light" panose="02000000000000000000" pitchFamily="2" charset="0"/>
              </a:rPr>
              <a:t>Web browsers are software applications used to access and view web pages. Examples of popular web browsers include Google Chrome, Mozilla Firefox, Microsoft Edge, and Apple Safari.</a:t>
            </a:r>
            <a:endParaRPr dirty="0">
              <a:solidFill>
                <a:schemeClr val="accent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678498" y="1417729"/>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Web Pages:</a:t>
            </a:r>
            <a:endParaRPr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32" name="Google Shape;232;p23"/>
          <p:cNvSpPr txBox="1">
            <a:spLocks noGrp="1"/>
          </p:cNvSpPr>
          <p:nvPr>
            <p:ph type="ctrTitle" idx="17"/>
          </p:nvPr>
        </p:nvSpPr>
        <p:spPr>
          <a:xfrm>
            <a:off x="618612" y="276186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IN"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Hyperlinks:</a:t>
            </a:r>
            <a:endParaRPr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34" name="Google Shape;234;p23"/>
          <p:cNvSpPr txBox="1">
            <a:spLocks noGrp="1"/>
          </p:cNvSpPr>
          <p:nvPr>
            <p:ph type="ctrTitle" idx="19"/>
          </p:nvPr>
        </p:nvSpPr>
        <p:spPr>
          <a:xfrm>
            <a:off x="6389502" y="141772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Web Servers: </a:t>
            </a:r>
            <a:endParaRPr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35" name="Google Shape;235;p23"/>
          <p:cNvSpPr txBox="1">
            <a:spLocks noGrp="1"/>
          </p:cNvSpPr>
          <p:nvPr>
            <p:ph type="ctrTitle" idx="20"/>
          </p:nvPr>
        </p:nvSpPr>
        <p:spPr>
          <a:xfrm>
            <a:off x="6411224" y="2797975"/>
            <a:ext cx="2732776" cy="1912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URLs (Uniform Resource Locators):</a:t>
            </a:r>
            <a:endParaRPr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36" name="Google Shape;236;p23"/>
          <p:cNvSpPr txBox="1">
            <a:spLocks noGrp="1"/>
          </p:cNvSpPr>
          <p:nvPr>
            <p:ph type="ctrTitle" idx="21"/>
          </p:nvPr>
        </p:nvSpPr>
        <p:spPr>
          <a:xfrm>
            <a:off x="6471828" y="4062413"/>
            <a:ext cx="2611568" cy="1223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Web Standards and Protocols:</a:t>
            </a:r>
            <a:endParaRPr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cxnSp>
        <p:nvCxnSpPr>
          <p:cNvPr id="257" name="Google Shape;257;p23"/>
          <p:cNvCxnSpPr/>
          <p:nvPr/>
        </p:nvCxnSpPr>
        <p:spPr>
          <a:xfrm>
            <a:off x="311700" y="877866"/>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Title 2">
            <a:extLst>
              <a:ext uri="{FF2B5EF4-FFF2-40B4-BE49-F238E27FC236}">
                <a16:creationId xmlns:a16="http://schemas.microsoft.com/office/drawing/2014/main" id="{6C7CB6C4-9676-1403-E82F-348E3F05E13B}"/>
              </a:ext>
            </a:extLst>
          </p:cNvPr>
          <p:cNvSpPr>
            <a:spLocks noGrp="1"/>
          </p:cNvSpPr>
          <p:nvPr>
            <p:ph type="ctrTitle" idx="18"/>
          </p:nvPr>
        </p:nvSpPr>
        <p:spPr>
          <a:xfrm>
            <a:off x="658658" y="4034841"/>
            <a:ext cx="2076000" cy="196200"/>
          </a:xfrm>
        </p:spPr>
        <p:txBody>
          <a:bodyPr/>
          <a:lstStyle/>
          <a:p>
            <a:r>
              <a:rPr lang="en-IN"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Web Browsers:</a:t>
            </a:r>
            <a:endParaRPr lang="en-IN"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grpSp>
        <p:nvGrpSpPr>
          <p:cNvPr id="7" name="Google Shape;8894;p59">
            <a:extLst>
              <a:ext uri="{FF2B5EF4-FFF2-40B4-BE49-F238E27FC236}">
                <a16:creationId xmlns:a16="http://schemas.microsoft.com/office/drawing/2014/main" id="{DDC4F8C6-76FB-D0D7-6889-51D653A27DF9}"/>
              </a:ext>
            </a:extLst>
          </p:cNvPr>
          <p:cNvGrpSpPr/>
          <p:nvPr/>
        </p:nvGrpSpPr>
        <p:grpSpPr>
          <a:xfrm>
            <a:off x="3563411" y="3793934"/>
            <a:ext cx="562569" cy="532331"/>
            <a:chOff x="-1592325" y="3957400"/>
            <a:chExt cx="293025" cy="277275"/>
          </a:xfrm>
          <a:solidFill>
            <a:schemeClr val="accent1"/>
          </a:solidFill>
        </p:grpSpPr>
        <p:sp>
          <p:nvSpPr>
            <p:cNvPr id="8" name="Google Shape;8895;p59">
              <a:extLst>
                <a:ext uri="{FF2B5EF4-FFF2-40B4-BE49-F238E27FC236}">
                  <a16:creationId xmlns:a16="http://schemas.microsoft.com/office/drawing/2014/main" id="{EFEBFFCF-492C-F9E4-8832-638ED29E40AF}"/>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grpFill/>
            <a:ln>
              <a:noFill/>
            </a:ln>
          </p:spPr>
          <p:txBody>
            <a:bodyPr spcFirstLastPara="1" wrap="square" lIns="121900" tIns="121900" rIns="121900" bIns="121900" anchor="ctr" anchorCtr="0">
              <a:noAutofit/>
            </a:bodyPr>
            <a:lstStyle/>
            <a:p>
              <a:endParaRPr sz="2400"/>
            </a:p>
          </p:txBody>
        </p:sp>
        <p:sp>
          <p:nvSpPr>
            <p:cNvPr id="9" name="Google Shape;8896;p59">
              <a:extLst>
                <a:ext uri="{FF2B5EF4-FFF2-40B4-BE49-F238E27FC236}">
                  <a16:creationId xmlns:a16="http://schemas.microsoft.com/office/drawing/2014/main" id="{F6ED4603-1E85-688F-9B10-DD9D0C6E5208}"/>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grpFill/>
            <a:ln>
              <a:noFill/>
            </a:ln>
          </p:spPr>
          <p:txBody>
            <a:bodyPr spcFirstLastPara="1" wrap="square" lIns="121900" tIns="121900" rIns="121900" bIns="121900" anchor="ctr" anchorCtr="0">
              <a:noAutofit/>
            </a:bodyPr>
            <a:lstStyle/>
            <a:p>
              <a:endParaRPr sz="2400" dirty="0"/>
            </a:p>
          </p:txBody>
        </p:sp>
        <p:sp>
          <p:nvSpPr>
            <p:cNvPr id="10" name="Google Shape;8897;p59">
              <a:extLst>
                <a:ext uri="{FF2B5EF4-FFF2-40B4-BE49-F238E27FC236}">
                  <a16:creationId xmlns:a16="http://schemas.microsoft.com/office/drawing/2014/main" id="{10B2632D-F46C-EC3B-86F5-80EF44EF25DD}"/>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8898;p59">
              <a:extLst>
                <a:ext uri="{FF2B5EF4-FFF2-40B4-BE49-F238E27FC236}">
                  <a16:creationId xmlns:a16="http://schemas.microsoft.com/office/drawing/2014/main" id="{B0C6119C-70BD-EA02-5B04-EFF68AC2B596}"/>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12" name="Google Shape;8704;p59">
            <a:extLst>
              <a:ext uri="{FF2B5EF4-FFF2-40B4-BE49-F238E27FC236}">
                <a16:creationId xmlns:a16="http://schemas.microsoft.com/office/drawing/2014/main" id="{5D5872CF-3201-D4C8-17AB-1A1E17C77230}"/>
              </a:ext>
            </a:extLst>
          </p:cNvPr>
          <p:cNvGrpSpPr/>
          <p:nvPr/>
        </p:nvGrpSpPr>
        <p:grpSpPr>
          <a:xfrm>
            <a:off x="3538155" y="2910695"/>
            <a:ext cx="562569" cy="494509"/>
            <a:chOff x="-3030525" y="3973150"/>
            <a:chExt cx="293025" cy="257575"/>
          </a:xfrm>
          <a:solidFill>
            <a:schemeClr val="accent1"/>
          </a:solidFill>
        </p:grpSpPr>
        <p:sp>
          <p:nvSpPr>
            <p:cNvPr id="13" name="Google Shape;8705;p59">
              <a:extLst>
                <a:ext uri="{FF2B5EF4-FFF2-40B4-BE49-F238E27FC236}">
                  <a16:creationId xmlns:a16="http://schemas.microsoft.com/office/drawing/2014/main" id="{41D590EF-6BD6-9EAB-4992-B50E87BEEB3E}"/>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8706;p59">
              <a:extLst>
                <a:ext uri="{FF2B5EF4-FFF2-40B4-BE49-F238E27FC236}">
                  <a16:creationId xmlns:a16="http://schemas.microsoft.com/office/drawing/2014/main" id="{EA94C778-487C-F85D-8F79-75562D111938}"/>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15" name="Google Shape;8742;p59">
            <a:extLst>
              <a:ext uri="{FF2B5EF4-FFF2-40B4-BE49-F238E27FC236}">
                <a16:creationId xmlns:a16="http://schemas.microsoft.com/office/drawing/2014/main" id="{7E175B69-4F58-F83E-FF05-968FAA2AC990}"/>
              </a:ext>
            </a:extLst>
          </p:cNvPr>
          <p:cNvGrpSpPr/>
          <p:nvPr/>
        </p:nvGrpSpPr>
        <p:grpSpPr>
          <a:xfrm>
            <a:off x="5099925" y="1976709"/>
            <a:ext cx="561081" cy="559545"/>
            <a:chOff x="-2671375" y="3597450"/>
            <a:chExt cx="292250" cy="291450"/>
          </a:xfrm>
          <a:solidFill>
            <a:schemeClr val="accent1"/>
          </a:solidFill>
        </p:grpSpPr>
        <p:sp>
          <p:nvSpPr>
            <p:cNvPr id="16" name="Google Shape;8743;p59">
              <a:extLst>
                <a:ext uri="{FF2B5EF4-FFF2-40B4-BE49-F238E27FC236}">
                  <a16:creationId xmlns:a16="http://schemas.microsoft.com/office/drawing/2014/main" id="{6B58FF33-D95F-FDCE-09D8-9FC1130E116B}"/>
                </a:ext>
              </a:extLst>
            </p:cNvPr>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744;p59">
              <a:extLst>
                <a:ext uri="{FF2B5EF4-FFF2-40B4-BE49-F238E27FC236}">
                  <a16:creationId xmlns:a16="http://schemas.microsoft.com/office/drawing/2014/main" id="{98B8ABCE-CE95-B748-B377-0C5618CBFF5F}"/>
                </a:ext>
              </a:extLst>
            </p:cNvPr>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18" name="Google Shape;8787;p59">
            <a:extLst>
              <a:ext uri="{FF2B5EF4-FFF2-40B4-BE49-F238E27FC236}">
                <a16:creationId xmlns:a16="http://schemas.microsoft.com/office/drawing/2014/main" id="{DFF3DF5A-4F3D-52E1-A872-0A08362C0405}"/>
              </a:ext>
            </a:extLst>
          </p:cNvPr>
          <p:cNvGrpSpPr/>
          <p:nvPr/>
        </p:nvGrpSpPr>
        <p:grpSpPr>
          <a:xfrm>
            <a:off x="3587242" y="1773324"/>
            <a:ext cx="561081" cy="697152"/>
            <a:chOff x="-2310650" y="3525775"/>
            <a:chExt cx="292250" cy="363125"/>
          </a:xfrm>
          <a:solidFill>
            <a:schemeClr val="accent1"/>
          </a:solidFill>
        </p:grpSpPr>
        <p:sp>
          <p:nvSpPr>
            <p:cNvPr id="19" name="Google Shape;8788;p59">
              <a:extLst>
                <a:ext uri="{FF2B5EF4-FFF2-40B4-BE49-F238E27FC236}">
                  <a16:creationId xmlns:a16="http://schemas.microsoft.com/office/drawing/2014/main" id="{28189A12-5A01-32FF-EFC9-6FC88C61D7A0}"/>
                </a:ext>
              </a:extLst>
            </p:cNvPr>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8789;p59">
              <a:extLst>
                <a:ext uri="{FF2B5EF4-FFF2-40B4-BE49-F238E27FC236}">
                  <a16:creationId xmlns:a16="http://schemas.microsoft.com/office/drawing/2014/main" id="{D0FCC468-46BB-609A-EE00-473843A86D48}"/>
                </a:ext>
              </a:extLst>
            </p:cNvPr>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8790;p59">
              <a:extLst>
                <a:ext uri="{FF2B5EF4-FFF2-40B4-BE49-F238E27FC236}">
                  <a16:creationId xmlns:a16="http://schemas.microsoft.com/office/drawing/2014/main" id="{81B52BFC-9C29-5B38-1915-3C8828B85687}"/>
                </a:ext>
              </a:extLst>
            </p:cNvPr>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8791;p59">
              <a:extLst>
                <a:ext uri="{FF2B5EF4-FFF2-40B4-BE49-F238E27FC236}">
                  <a16:creationId xmlns:a16="http://schemas.microsoft.com/office/drawing/2014/main" id="{58F9854D-33E2-B5E3-8F16-E5B6B0D28EBF}"/>
                </a:ext>
              </a:extLst>
            </p:cNvPr>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 name="Google Shape;221;p23">
            <a:extLst>
              <a:ext uri="{FF2B5EF4-FFF2-40B4-BE49-F238E27FC236}">
                <a16:creationId xmlns:a16="http://schemas.microsoft.com/office/drawing/2014/main" id="{491D035E-2CCE-2D4D-392D-5C4CAFC8532B}"/>
              </a:ext>
            </a:extLst>
          </p:cNvPr>
          <p:cNvSpPr txBox="1">
            <a:spLocks/>
          </p:cNvSpPr>
          <p:nvPr/>
        </p:nvSpPr>
        <p:spPr>
          <a:xfrm>
            <a:off x="6433068" y="4123575"/>
            <a:ext cx="2650328"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9pPr>
          </a:lstStyle>
          <a:p>
            <a:pPr marL="0" indent="0" algn="just">
              <a:buClr>
                <a:schemeClr val="dk1"/>
              </a:buClr>
              <a:buSzPts val="1100"/>
              <a:buFont typeface="Arial"/>
              <a:buNone/>
            </a:pPr>
            <a:r>
              <a:rPr lang="en-IN" b="0" i="0" dirty="0">
                <a:solidFill>
                  <a:schemeClr val="accent2"/>
                </a:solidFill>
                <a:effectLst/>
                <a:latin typeface="Roboto Light" panose="02000000000000000000" pitchFamily="2" charset="0"/>
                <a:ea typeface="Roboto Light" panose="02000000000000000000" pitchFamily="2" charset="0"/>
                <a:cs typeface="Roboto Light" panose="02000000000000000000" pitchFamily="2" charset="0"/>
              </a:rPr>
              <a:t>The web relies on standardized protocols to enable communication and data exchange between web browsers and web servers. The most common protocols include HTTP (Hypertext Transfer Protocol) for web page retrieval and HTTPS (HTTP Secure) for secure, encrypted communication.</a:t>
            </a:r>
            <a:endParaRPr lang="en-US" dirty="0">
              <a:solidFill>
                <a:schemeClr val="accent2"/>
              </a:solidFill>
              <a:latin typeface="Roboto Light" panose="02000000000000000000" pitchFamily="2" charset="0"/>
              <a:ea typeface="Roboto Light" panose="02000000000000000000" pitchFamily="2" charset="0"/>
              <a:cs typeface="Roboto Light" panose="02000000000000000000" pitchFamily="2" charset="0"/>
            </a:endParaRPr>
          </a:p>
        </p:txBody>
      </p:sp>
      <p:grpSp>
        <p:nvGrpSpPr>
          <p:cNvPr id="2" name="Google Shape;7370;p56">
            <a:extLst>
              <a:ext uri="{FF2B5EF4-FFF2-40B4-BE49-F238E27FC236}">
                <a16:creationId xmlns:a16="http://schemas.microsoft.com/office/drawing/2014/main" id="{38C7BDE1-E89F-8F41-CAD4-0051BBF47E8D}"/>
              </a:ext>
            </a:extLst>
          </p:cNvPr>
          <p:cNvGrpSpPr/>
          <p:nvPr/>
        </p:nvGrpSpPr>
        <p:grpSpPr>
          <a:xfrm>
            <a:off x="5126238" y="2969787"/>
            <a:ext cx="372756" cy="354343"/>
            <a:chOff x="-32576675" y="3944600"/>
            <a:chExt cx="307200" cy="292025"/>
          </a:xfrm>
          <a:solidFill>
            <a:schemeClr val="accent1"/>
          </a:solidFill>
        </p:grpSpPr>
        <p:sp>
          <p:nvSpPr>
            <p:cNvPr id="4" name="Google Shape;7371;p56">
              <a:extLst>
                <a:ext uri="{FF2B5EF4-FFF2-40B4-BE49-F238E27FC236}">
                  <a16:creationId xmlns:a16="http://schemas.microsoft.com/office/drawing/2014/main" id="{5FF7F06E-A8B0-7DC8-267E-0D5976E376E0}"/>
                </a:ext>
              </a:extLst>
            </p:cNvPr>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372;p56">
              <a:extLst>
                <a:ext uri="{FF2B5EF4-FFF2-40B4-BE49-F238E27FC236}">
                  <a16:creationId xmlns:a16="http://schemas.microsoft.com/office/drawing/2014/main" id="{04226D06-F60B-2AB5-6C95-B0EDC12D8E60}"/>
                </a:ext>
              </a:extLst>
            </p:cNvPr>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8874;p59">
            <a:extLst>
              <a:ext uri="{FF2B5EF4-FFF2-40B4-BE49-F238E27FC236}">
                <a16:creationId xmlns:a16="http://schemas.microsoft.com/office/drawing/2014/main" id="{CC70179E-5410-1C34-8FB1-8CFD42117834}"/>
              </a:ext>
            </a:extLst>
          </p:cNvPr>
          <p:cNvGrpSpPr/>
          <p:nvPr/>
        </p:nvGrpSpPr>
        <p:grpSpPr>
          <a:xfrm>
            <a:off x="5174900" y="3745529"/>
            <a:ext cx="426499" cy="559497"/>
            <a:chOff x="-3365275" y="3253275"/>
            <a:chExt cx="222150" cy="291425"/>
          </a:xfrm>
          <a:solidFill>
            <a:schemeClr val="accent2"/>
          </a:solidFill>
        </p:grpSpPr>
        <p:sp>
          <p:nvSpPr>
            <p:cNvPr id="24" name="Google Shape;8875;p59">
              <a:extLst>
                <a:ext uri="{FF2B5EF4-FFF2-40B4-BE49-F238E27FC236}">
                  <a16:creationId xmlns:a16="http://schemas.microsoft.com/office/drawing/2014/main" id="{3599EA5C-A89E-871C-1EDC-0758565E2732}"/>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8876;p59">
              <a:extLst>
                <a:ext uri="{FF2B5EF4-FFF2-40B4-BE49-F238E27FC236}">
                  <a16:creationId xmlns:a16="http://schemas.microsoft.com/office/drawing/2014/main" id="{9FE6B230-C1A7-6EF2-4326-7395CE773D8B}"/>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2675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fade">
                                      <p:cBhvr>
                                        <p:cTn id="7" dur="1000"/>
                                        <p:tgtEl>
                                          <p:spTgt spid="225">
                                            <p:txEl>
                                              <p:pRg st="0" end="0"/>
                                            </p:txEl>
                                          </p:spTgt>
                                        </p:tgtEl>
                                      </p:cBhvr>
                                    </p:animEffect>
                                    <p:anim calcmode="lin" valueType="num">
                                      <p:cBhvr>
                                        <p:cTn id="8" dur="1000" fill="hold"/>
                                        <p:tgtEl>
                                          <p:spTgt spid="22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1000"/>
                                        <p:tgtEl>
                                          <p:spTgt spid="231"/>
                                        </p:tgtEl>
                                      </p:cBhvr>
                                    </p:animEffect>
                                    <p:anim calcmode="lin" valueType="num">
                                      <p:cBhvr>
                                        <p:cTn id="13" dur="1000" fill="hold"/>
                                        <p:tgtEl>
                                          <p:spTgt spid="231"/>
                                        </p:tgtEl>
                                        <p:attrNameLst>
                                          <p:attrName>ppt_x</p:attrName>
                                        </p:attrNameLst>
                                      </p:cBhvr>
                                      <p:tavLst>
                                        <p:tav tm="0">
                                          <p:val>
                                            <p:strVal val="#ppt_x"/>
                                          </p:val>
                                        </p:tav>
                                        <p:tav tm="100000">
                                          <p:val>
                                            <p:strVal val="#ppt_x"/>
                                          </p:val>
                                        </p:tav>
                                      </p:tavLst>
                                    </p:anim>
                                    <p:anim calcmode="lin" valueType="num">
                                      <p:cBhvr>
                                        <p:cTn id="14" dur="1000" fill="hold"/>
                                        <p:tgtEl>
                                          <p:spTgt spid="2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6"/>
                                        </p:tgtEl>
                                        <p:attrNameLst>
                                          <p:attrName>style.visibility</p:attrName>
                                        </p:attrNameLst>
                                      </p:cBhvr>
                                      <p:to>
                                        <p:strVal val="visible"/>
                                      </p:to>
                                    </p:set>
                                    <p:animEffect transition="in" filter="fade">
                                      <p:cBhvr>
                                        <p:cTn id="22" dur="1000"/>
                                        <p:tgtEl>
                                          <p:spTgt spid="226"/>
                                        </p:tgtEl>
                                      </p:cBhvr>
                                    </p:animEffect>
                                    <p:anim calcmode="lin" valueType="num">
                                      <p:cBhvr>
                                        <p:cTn id="23" dur="1000" fill="hold"/>
                                        <p:tgtEl>
                                          <p:spTgt spid="226"/>
                                        </p:tgtEl>
                                        <p:attrNameLst>
                                          <p:attrName>ppt_x</p:attrName>
                                        </p:attrNameLst>
                                      </p:cBhvr>
                                      <p:tavLst>
                                        <p:tav tm="0">
                                          <p:val>
                                            <p:strVal val="#ppt_x"/>
                                          </p:val>
                                        </p:tav>
                                        <p:tav tm="100000">
                                          <p:val>
                                            <p:strVal val="#ppt_x"/>
                                          </p:val>
                                        </p:tav>
                                      </p:tavLst>
                                    </p:anim>
                                    <p:anim calcmode="lin" valueType="num">
                                      <p:cBhvr>
                                        <p:cTn id="24"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32"/>
                                        </p:tgtEl>
                                        <p:attrNameLst>
                                          <p:attrName>style.visibility</p:attrName>
                                        </p:attrNameLst>
                                      </p:cBhvr>
                                      <p:to>
                                        <p:strVal val="visible"/>
                                      </p:to>
                                    </p:set>
                                    <p:animEffect transition="in" filter="fade">
                                      <p:cBhvr>
                                        <p:cTn id="29" dur="1000"/>
                                        <p:tgtEl>
                                          <p:spTgt spid="232"/>
                                        </p:tgtEl>
                                      </p:cBhvr>
                                    </p:animEffect>
                                    <p:anim calcmode="lin" valueType="num">
                                      <p:cBhvr>
                                        <p:cTn id="30" dur="1000" fill="hold"/>
                                        <p:tgtEl>
                                          <p:spTgt spid="232"/>
                                        </p:tgtEl>
                                        <p:attrNameLst>
                                          <p:attrName>ppt_x</p:attrName>
                                        </p:attrNameLst>
                                      </p:cBhvr>
                                      <p:tavLst>
                                        <p:tav tm="0">
                                          <p:val>
                                            <p:strVal val="#ppt_x"/>
                                          </p:val>
                                        </p:tav>
                                        <p:tav tm="100000">
                                          <p:val>
                                            <p:strVal val="#ppt_x"/>
                                          </p:val>
                                        </p:tav>
                                      </p:tavLst>
                                    </p:anim>
                                    <p:anim calcmode="lin" valueType="num">
                                      <p:cBhvr>
                                        <p:cTn id="31" dur="1000" fill="hold"/>
                                        <p:tgtEl>
                                          <p:spTgt spid="2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7">
                                            <p:txEl>
                                              <p:pRg st="0" end="0"/>
                                            </p:txEl>
                                          </p:spTgt>
                                        </p:tgtEl>
                                        <p:attrNameLst>
                                          <p:attrName>style.visibility</p:attrName>
                                        </p:attrNameLst>
                                      </p:cBhvr>
                                      <p:to>
                                        <p:strVal val="visible"/>
                                      </p:to>
                                    </p:set>
                                    <p:animEffect transition="in" filter="fade">
                                      <p:cBhvr>
                                        <p:cTn id="34" dur="1000"/>
                                        <p:tgtEl>
                                          <p:spTgt spid="227">
                                            <p:txEl>
                                              <p:pRg st="0" end="0"/>
                                            </p:txEl>
                                          </p:spTgt>
                                        </p:tgtEl>
                                      </p:cBhvr>
                                    </p:animEffect>
                                    <p:anim calcmode="lin" valueType="num">
                                      <p:cBhvr>
                                        <p:cTn id="35" dur="1000" fill="hold"/>
                                        <p:tgtEl>
                                          <p:spTgt spid="227">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227">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8"/>
                                        </p:tgtEl>
                                        <p:attrNameLst>
                                          <p:attrName>style.visibility</p:attrName>
                                        </p:attrNameLst>
                                      </p:cBhvr>
                                      <p:to>
                                        <p:strVal val="visible"/>
                                      </p:to>
                                    </p:set>
                                    <p:animEffect transition="in" filter="fade">
                                      <p:cBhvr>
                                        <p:cTn id="39" dur="1000"/>
                                        <p:tgtEl>
                                          <p:spTgt spid="228"/>
                                        </p:tgtEl>
                                      </p:cBhvr>
                                    </p:animEffect>
                                    <p:anim calcmode="lin" valueType="num">
                                      <p:cBhvr>
                                        <p:cTn id="40" dur="1000" fill="hold"/>
                                        <p:tgtEl>
                                          <p:spTgt spid="228"/>
                                        </p:tgtEl>
                                        <p:attrNameLst>
                                          <p:attrName>ppt_x</p:attrName>
                                        </p:attrNameLst>
                                      </p:cBhvr>
                                      <p:tavLst>
                                        <p:tav tm="0">
                                          <p:val>
                                            <p:strVal val="#ppt_x"/>
                                          </p:val>
                                        </p:tav>
                                        <p:tav tm="100000">
                                          <p:val>
                                            <p:strVal val="#ppt_x"/>
                                          </p:val>
                                        </p:tav>
                                      </p:tavLst>
                                    </p:anim>
                                    <p:anim calcmode="lin" valueType="num">
                                      <p:cBhvr>
                                        <p:cTn id="41" dur="1000" fill="hold"/>
                                        <p:tgtEl>
                                          <p:spTgt spid="22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9">
                                            <p:txEl>
                                              <p:pRg st="0" end="0"/>
                                            </p:txEl>
                                          </p:spTgt>
                                        </p:tgtEl>
                                        <p:attrNameLst>
                                          <p:attrName>style.visibility</p:attrName>
                                        </p:attrNameLst>
                                      </p:cBhvr>
                                      <p:to>
                                        <p:strVal val="visible"/>
                                      </p:to>
                                    </p:set>
                                    <p:animEffect transition="in" filter="fade">
                                      <p:cBhvr>
                                        <p:cTn id="56" dur="1000"/>
                                        <p:tgtEl>
                                          <p:spTgt spid="229">
                                            <p:txEl>
                                              <p:pRg st="0" end="0"/>
                                            </p:txEl>
                                          </p:spTgt>
                                        </p:tgtEl>
                                      </p:cBhvr>
                                    </p:animEffect>
                                    <p:anim calcmode="lin" valueType="num">
                                      <p:cBhvr>
                                        <p:cTn id="57" dur="1000" fill="hold"/>
                                        <p:tgtEl>
                                          <p:spTgt spid="229">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229">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30"/>
                                        </p:tgtEl>
                                        <p:attrNameLst>
                                          <p:attrName>style.visibility</p:attrName>
                                        </p:attrNameLst>
                                      </p:cBhvr>
                                      <p:to>
                                        <p:strVal val="visible"/>
                                      </p:to>
                                    </p:set>
                                    <p:animEffect transition="in" filter="fade">
                                      <p:cBhvr>
                                        <p:cTn id="61" dur="1000"/>
                                        <p:tgtEl>
                                          <p:spTgt spid="230"/>
                                        </p:tgtEl>
                                      </p:cBhvr>
                                    </p:animEffect>
                                    <p:anim calcmode="lin" valueType="num">
                                      <p:cBhvr>
                                        <p:cTn id="62" dur="1000" fill="hold"/>
                                        <p:tgtEl>
                                          <p:spTgt spid="230"/>
                                        </p:tgtEl>
                                        <p:attrNameLst>
                                          <p:attrName>ppt_x</p:attrName>
                                        </p:attrNameLst>
                                      </p:cBhvr>
                                      <p:tavLst>
                                        <p:tav tm="0">
                                          <p:val>
                                            <p:strVal val="#ppt_x"/>
                                          </p:val>
                                        </p:tav>
                                        <p:tav tm="100000">
                                          <p:val>
                                            <p:strVal val="#ppt_x"/>
                                          </p:val>
                                        </p:tav>
                                      </p:tavLst>
                                    </p:anim>
                                    <p:anim calcmode="lin" valueType="num">
                                      <p:cBhvr>
                                        <p:cTn id="63" dur="1000" fill="hold"/>
                                        <p:tgtEl>
                                          <p:spTgt spid="23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234"/>
                                        </p:tgtEl>
                                        <p:attrNameLst>
                                          <p:attrName>style.visibility</p:attrName>
                                        </p:attrNameLst>
                                      </p:cBhvr>
                                      <p:to>
                                        <p:strVal val="visible"/>
                                      </p:to>
                                    </p:set>
                                    <p:animEffect transition="in" filter="fade">
                                      <p:cBhvr>
                                        <p:cTn id="73" dur="1000"/>
                                        <p:tgtEl>
                                          <p:spTgt spid="234"/>
                                        </p:tgtEl>
                                      </p:cBhvr>
                                    </p:animEffect>
                                    <p:anim calcmode="lin" valueType="num">
                                      <p:cBhvr>
                                        <p:cTn id="74" dur="1000" fill="hold"/>
                                        <p:tgtEl>
                                          <p:spTgt spid="234"/>
                                        </p:tgtEl>
                                        <p:attrNameLst>
                                          <p:attrName>ppt_x</p:attrName>
                                        </p:attrNameLst>
                                      </p:cBhvr>
                                      <p:tavLst>
                                        <p:tav tm="0">
                                          <p:val>
                                            <p:strVal val="#ppt_x"/>
                                          </p:val>
                                        </p:tav>
                                        <p:tav tm="100000">
                                          <p:val>
                                            <p:strVal val="#ppt_x"/>
                                          </p:val>
                                        </p:tav>
                                      </p:tavLst>
                                    </p:anim>
                                    <p:anim calcmode="lin" valueType="num">
                                      <p:cBhvr>
                                        <p:cTn id="75" dur="1000" fill="hold"/>
                                        <p:tgtEl>
                                          <p:spTgt spid="234"/>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19">
                                            <p:txEl>
                                              <p:pRg st="0" end="0"/>
                                            </p:txEl>
                                          </p:spTgt>
                                        </p:tgtEl>
                                        <p:attrNameLst>
                                          <p:attrName>style.visibility</p:attrName>
                                        </p:attrNameLst>
                                      </p:cBhvr>
                                      <p:to>
                                        <p:strVal val="visible"/>
                                      </p:to>
                                    </p:set>
                                    <p:animEffect transition="in" filter="fade">
                                      <p:cBhvr>
                                        <p:cTn id="78" dur="1000"/>
                                        <p:tgtEl>
                                          <p:spTgt spid="219">
                                            <p:txEl>
                                              <p:pRg st="0" end="0"/>
                                            </p:txEl>
                                          </p:spTgt>
                                        </p:tgtEl>
                                      </p:cBhvr>
                                    </p:animEffect>
                                    <p:anim calcmode="lin" valueType="num">
                                      <p:cBhvr>
                                        <p:cTn id="79" dur="1000" fill="hold"/>
                                        <p:tgtEl>
                                          <p:spTgt spid="219">
                                            <p:txEl>
                                              <p:pRg st="0" end="0"/>
                                            </p:txEl>
                                          </p:spTgt>
                                        </p:tgtEl>
                                        <p:attrNameLst>
                                          <p:attrName>ppt_x</p:attrName>
                                        </p:attrNameLst>
                                      </p:cBhvr>
                                      <p:tavLst>
                                        <p:tav tm="0">
                                          <p:val>
                                            <p:strVal val="#ppt_x"/>
                                          </p:val>
                                        </p:tav>
                                        <p:tav tm="100000">
                                          <p:val>
                                            <p:strVal val="#ppt_x"/>
                                          </p:val>
                                        </p:tav>
                                      </p:tavLst>
                                    </p:anim>
                                    <p:anim calcmode="lin" valueType="num">
                                      <p:cBhvr>
                                        <p:cTn id="80" dur="1000" fill="hold"/>
                                        <p:tgtEl>
                                          <p:spTgt spid="219">
                                            <p:txEl>
                                              <p:pRg st="0" end="0"/>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1000"/>
                                        <p:tgtEl>
                                          <p:spTgt spid="15"/>
                                        </p:tgtEl>
                                      </p:cBhvr>
                                    </p:animEffect>
                                    <p:anim calcmode="lin" valueType="num">
                                      <p:cBhvr>
                                        <p:cTn id="84" dur="1000" fill="hold"/>
                                        <p:tgtEl>
                                          <p:spTgt spid="15"/>
                                        </p:tgtEl>
                                        <p:attrNameLst>
                                          <p:attrName>ppt_x</p:attrName>
                                        </p:attrNameLst>
                                      </p:cBhvr>
                                      <p:tavLst>
                                        <p:tav tm="0">
                                          <p:val>
                                            <p:strVal val="#ppt_x"/>
                                          </p:val>
                                        </p:tav>
                                        <p:tav tm="100000">
                                          <p:val>
                                            <p:strVal val="#ppt_x"/>
                                          </p:val>
                                        </p:tav>
                                      </p:tavLst>
                                    </p:anim>
                                    <p:anim calcmode="lin" valueType="num">
                                      <p:cBhvr>
                                        <p:cTn id="85" dur="1000" fill="hold"/>
                                        <p:tgtEl>
                                          <p:spTgt spid="1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1000"/>
                                        <p:tgtEl>
                                          <p:spTgt spid="220"/>
                                        </p:tgtEl>
                                      </p:cBhvr>
                                    </p:animEffect>
                                    <p:anim calcmode="lin" valueType="num">
                                      <p:cBhvr>
                                        <p:cTn id="89" dur="1000" fill="hold"/>
                                        <p:tgtEl>
                                          <p:spTgt spid="220"/>
                                        </p:tgtEl>
                                        <p:attrNameLst>
                                          <p:attrName>ppt_x</p:attrName>
                                        </p:attrNameLst>
                                      </p:cBhvr>
                                      <p:tavLst>
                                        <p:tav tm="0">
                                          <p:val>
                                            <p:strVal val="#ppt_x"/>
                                          </p:val>
                                        </p:tav>
                                        <p:tav tm="100000">
                                          <p:val>
                                            <p:strVal val="#ppt_x"/>
                                          </p:val>
                                        </p:tav>
                                      </p:tavLst>
                                    </p:anim>
                                    <p:anim calcmode="lin" valueType="num">
                                      <p:cBhvr>
                                        <p:cTn id="90" dur="1000" fill="hold"/>
                                        <p:tgtEl>
                                          <p:spTgt spid="220"/>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35"/>
                                        </p:tgtEl>
                                        <p:attrNameLst>
                                          <p:attrName>style.visibility</p:attrName>
                                        </p:attrNameLst>
                                      </p:cBhvr>
                                      <p:to>
                                        <p:strVal val="visible"/>
                                      </p:to>
                                    </p:set>
                                    <p:animEffect transition="in" filter="fade">
                                      <p:cBhvr>
                                        <p:cTn id="95" dur="1000"/>
                                        <p:tgtEl>
                                          <p:spTgt spid="235"/>
                                        </p:tgtEl>
                                      </p:cBhvr>
                                    </p:animEffect>
                                    <p:anim calcmode="lin" valueType="num">
                                      <p:cBhvr>
                                        <p:cTn id="96" dur="1000" fill="hold"/>
                                        <p:tgtEl>
                                          <p:spTgt spid="235"/>
                                        </p:tgtEl>
                                        <p:attrNameLst>
                                          <p:attrName>ppt_x</p:attrName>
                                        </p:attrNameLst>
                                      </p:cBhvr>
                                      <p:tavLst>
                                        <p:tav tm="0">
                                          <p:val>
                                            <p:strVal val="#ppt_x"/>
                                          </p:val>
                                        </p:tav>
                                        <p:tav tm="100000">
                                          <p:val>
                                            <p:strVal val="#ppt_x"/>
                                          </p:val>
                                        </p:tav>
                                      </p:tavLst>
                                    </p:anim>
                                    <p:anim calcmode="lin" valueType="num">
                                      <p:cBhvr>
                                        <p:cTn id="97" dur="1000" fill="hold"/>
                                        <p:tgtEl>
                                          <p:spTgt spid="235"/>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22"/>
                                        </p:tgtEl>
                                        <p:attrNameLst>
                                          <p:attrName>style.visibility</p:attrName>
                                        </p:attrNameLst>
                                      </p:cBhvr>
                                      <p:to>
                                        <p:strVal val="visible"/>
                                      </p:to>
                                    </p:set>
                                    <p:animEffect transition="in" filter="fade">
                                      <p:cBhvr>
                                        <p:cTn id="100" dur="1000"/>
                                        <p:tgtEl>
                                          <p:spTgt spid="222"/>
                                        </p:tgtEl>
                                      </p:cBhvr>
                                    </p:animEffect>
                                    <p:anim calcmode="lin" valueType="num">
                                      <p:cBhvr>
                                        <p:cTn id="101" dur="1000" fill="hold"/>
                                        <p:tgtEl>
                                          <p:spTgt spid="222"/>
                                        </p:tgtEl>
                                        <p:attrNameLst>
                                          <p:attrName>ppt_x</p:attrName>
                                        </p:attrNameLst>
                                      </p:cBhvr>
                                      <p:tavLst>
                                        <p:tav tm="0">
                                          <p:val>
                                            <p:strVal val="#ppt_x"/>
                                          </p:val>
                                        </p:tav>
                                        <p:tav tm="100000">
                                          <p:val>
                                            <p:strVal val="#ppt_x"/>
                                          </p:val>
                                        </p:tav>
                                      </p:tavLst>
                                    </p:anim>
                                    <p:anim calcmode="lin" valueType="num">
                                      <p:cBhvr>
                                        <p:cTn id="102" dur="1000" fill="hold"/>
                                        <p:tgtEl>
                                          <p:spTgt spid="22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21">
                                            <p:txEl>
                                              <p:pRg st="0" end="0"/>
                                            </p:txEl>
                                          </p:spTgt>
                                        </p:tgtEl>
                                        <p:attrNameLst>
                                          <p:attrName>style.visibility</p:attrName>
                                        </p:attrNameLst>
                                      </p:cBhvr>
                                      <p:to>
                                        <p:strVal val="visible"/>
                                      </p:to>
                                    </p:set>
                                    <p:animEffect transition="in" filter="fade">
                                      <p:cBhvr>
                                        <p:cTn id="105" dur="1000"/>
                                        <p:tgtEl>
                                          <p:spTgt spid="221">
                                            <p:txEl>
                                              <p:pRg st="0" end="0"/>
                                            </p:txEl>
                                          </p:spTgt>
                                        </p:tgtEl>
                                      </p:cBhvr>
                                    </p:animEffect>
                                    <p:anim calcmode="lin" valueType="num">
                                      <p:cBhvr>
                                        <p:cTn id="106" dur="1000" fill="hold"/>
                                        <p:tgtEl>
                                          <p:spTgt spid="221">
                                            <p:txEl>
                                              <p:pRg st="0" end="0"/>
                                            </p:txEl>
                                          </p:spTgt>
                                        </p:tgtEl>
                                        <p:attrNameLst>
                                          <p:attrName>ppt_x</p:attrName>
                                        </p:attrNameLst>
                                      </p:cBhvr>
                                      <p:tavLst>
                                        <p:tav tm="0">
                                          <p:val>
                                            <p:strVal val="#ppt_x"/>
                                          </p:val>
                                        </p:tav>
                                        <p:tav tm="100000">
                                          <p:val>
                                            <p:strVal val="#ppt_x"/>
                                          </p:val>
                                        </p:tav>
                                      </p:tavLst>
                                    </p:anim>
                                    <p:anim calcmode="lin" valueType="num">
                                      <p:cBhvr>
                                        <p:cTn id="107" dur="1000" fill="hold"/>
                                        <p:tgtEl>
                                          <p:spTgt spid="221">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
                                        </p:tgtEl>
                                        <p:attrNameLst>
                                          <p:attrName>style.visibility</p:attrName>
                                        </p:attrNameLst>
                                      </p:cBhvr>
                                      <p:to>
                                        <p:strVal val="visible"/>
                                      </p:to>
                                    </p:set>
                                    <p:animEffect transition="in" filter="fade">
                                      <p:cBhvr>
                                        <p:cTn id="110" dur="1000"/>
                                        <p:tgtEl>
                                          <p:spTgt spid="2"/>
                                        </p:tgtEl>
                                      </p:cBhvr>
                                    </p:animEffect>
                                    <p:anim calcmode="lin" valueType="num">
                                      <p:cBhvr>
                                        <p:cTn id="111" dur="1000" fill="hold"/>
                                        <p:tgtEl>
                                          <p:spTgt spid="2"/>
                                        </p:tgtEl>
                                        <p:attrNameLst>
                                          <p:attrName>ppt_x</p:attrName>
                                        </p:attrNameLst>
                                      </p:cBhvr>
                                      <p:tavLst>
                                        <p:tav tm="0">
                                          <p:val>
                                            <p:strVal val="#ppt_x"/>
                                          </p:val>
                                        </p:tav>
                                        <p:tav tm="100000">
                                          <p:val>
                                            <p:strVal val="#ppt_x"/>
                                          </p:val>
                                        </p:tav>
                                      </p:tavLst>
                                    </p:anim>
                                    <p:anim calcmode="lin" valueType="num">
                                      <p:cBhvr>
                                        <p:cTn id="1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224"/>
                                        </p:tgtEl>
                                        <p:attrNameLst>
                                          <p:attrName>style.visibility</p:attrName>
                                        </p:attrNameLst>
                                      </p:cBhvr>
                                      <p:to>
                                        <p:strVal val="visible"/>
                                      </p:to>
                                    </p:set>
                                    <p:animEffect transition="in" filter="fade">
                                      <p:cBhvr>
                                        <p:cTn id="117" dur="1000"/>
                                        <p:tgtEl>
                                          <p:spTgt spid="224"/>
                                        </p:tgtEl>
                                      </p:cBhvr>
                                    </p:animEffect>
                                    <p:anim calcmode="lin" valueType="num">
                                      <p:cBhvr>
                                        <p:cTn id="118" dur="1000" fill="hold"/>
                                        <p:tgtEl>
                                          <p:spTgt spid="224"/>
                                        </p:tgtEl>
                                        <p:attrNameLst>
                                          <p:attrName>ppt_x</p:attrName>
                                        </p:attrNameLst>
                                      </p:cBhvr>
                                      <p:tavLst>
                                        <p:tav tm="0">
                                          <p:val>
                                            <p:strVal val="#ppt_x"/>
                                          </p:val>
                                        </p:tav>
                                        <p:tav tm="100000">
                                          <p:val>
                                            <p:strVal val="#ppt_x"/>
                                          </p:val>
                                        </p:tav>
                                      </p:tavLst>
                                    </p:anim>
                                    <p:anim calcmode="lin" valueType="num">
                                      <p:cBhvr>
                                        <p:cTn id="119" dur="1000" fill="hold"/>
                                        <p:tgtEl>
                                          <p:spTgt spid="22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36"/>
                                        </p:tgtEl>
                                        <p:attrNameLst>
                                          <p:attrName>style.visibility</p:attrName>
                                        </p:attrNameLst>
                                      </p:cBhvr>
                                      <p:to>
                                        <p:strVal val="visible"/>
                                      </p:to>
                                    </p:set>
                                    <p:animEffect transition="in" filter="fade">
                                      <p:cBhvr>
                                        <p:cTn id="122" dur="1000"/>
                                        <p:tgtEl>
                                          <p:spTgt spid="236"/>
                                        </p:tgtEl>
                                      </p:cBhvr>
                                    </p:animEffect>
                                    <p:anim calcmode="lin" valueType="num">
                                      <p:cBhvr>
                                        <p:cTn id="123" dur="1000" fill="hold"/>
                                        <p:tgtEl>
                                          <p:spTgt spid="236"/>
                                        </p:tgtEl>
                                        <p:attrNameLst>
                                          <p:attrName>ppt_x</p:attrName>
                                        </p:attrNameLst>
                                      </p:cBhvr>
                                      <p:tavLst>
                                        <p:tav tm="0">
                                          <p:val>
                                            <p:strVal val="#ppt_x"/>
                                          </p:val>
                                        </p:tav>
                                        <p:tav tm="100000">
                                          <p:val>
                                            <p:strVal val="#ppt_x"/>
                                          </p:val>
                                        </p:tav>
                                      </p:tavLst>
                                    </p:anim>
                                    <p:anim calcmode="lin" valueType="num">
                                      <p:cBhvr>
                                        <p:cTn id="124" dur="1000" fill="hold"/>
                                        <p:tgtEl>
                                          <p:spTgt spid="236"/>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fade">
                                      <p:cBhvr>
                                        <p:cTn id="127" dur="1000"/>
                                        <p:tgtEl>
                                          <p:spTgt spid="28"/>
                                        </p:tgtEl>
                                      </p:cBhvr>
                                    </p:animEffect>
                                    <p:anim calcmode="lin" valueType="num">
                                      <p:cBhvr>
                                        <p:cTn id="128" dur="1000" fill="hold"/>
                                        <p:tgtEl>
                                          <p:spTgt spid="28"/>
                                        </p:tgtEl>
                                        <p:attrNameLst>
                                          <p:attrName>ppt_x</p:attrName>
                                        </p:attrNameLst>
                                      </p:cBhvr>
                                      <p:tavLst>
                                        <p:tav tm="0">
                                          <p:val>
                                            <p:strVal val="#ppt_x"/>
                                          </p:val>
                                        </p:tav>
                                        <p:tav tm="100000">
                                          <p:val>
                                            <p:strVal val="#ppt_x"/>
                                          </p:val>
                                        </p:tav>
                                      </p:tavLst>
                                    </p:anim>
                                    <p:anim calcmode="lin" valueType="num">
                                      <p:cBhvr>
                                        <p:cTn id="129" dur="1000" fill="hold"/>
                                        <p:tgtEl>
                                          <p:spTgt spid="28"/>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23"/>
                                        </p:tgtEl>
                                        <p:attrNameLst>
                                          <p:attrName>style.visibility</p:attrName>
                                        </p:attrNameLst>
                                      </p:cBhvr>
                                      <p:to>
                                        <p:strVal val="visible"/>
                                      </p:to>
                                    </p:set>
                                    <p:animEffect transition="in" filter="fade">
                                      <p:cBhvr>
                                        <p:cTn id="132" dur="1000"/>
                                        <p:tgtEl>
                                          <p:spTgt spid="23"/>
                                        </p:tgtEl>
                                      </p:cBhvr>
                                    </p:animEffect>
                                    <p:anim calcmode="lin" valueType="num">
                                      <p:cBhvr>
                                        <p:cTn id="133" dur="1000" fill="hold"/>
                                        <p:tgtEl>
                                          <p:spTgt spid="23"/>
                                        </p:tgtEl>
                                        <p:attrNameLst>
                                          <p:attrName>ppt_x</p:attrName>
                                        </p:attrNameLst>
                                      </p:cBhvr>
                                      <p:tavLst>
                                        <p:tav tm="0">
                                          <p:val>
                                            <p:strVal val="#ppt_x"/>
                                          </p:val>
                                        </p:tav>
                                        <p:tav tm="100000">
                                          <p:val>
                                            <p:strVal val="#ppt_x"/>
                                          </p:val>
                                        </p:tav>
                                      </p:tavLst>
                                    </p:anim>
                                    <p:anim calcmode="lin" valueType="num">
                                      <p:cBhvr>
                                        <p:cTn id="13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build="p"/>
      <p:bldP spid="220" grpId="0"/>
      <p:bldP spid="221" grpId="0" build="p"/>
      <p:bldP spid="222" grpId="0"/>
      <p:bldP spid="224" grpId="0"/>
      <p:bldP spid="225" grpId="0" build="p"/>
      <p:bldP spid="226" grpId="0"/>
      <p:bldP spid="227" grpId="0" build="p"/>
      <p:bldP spid="228" grpId="0"/>
      <p:bldP spid="229" grpId="0" build="p"/>
      <p:bldP spid="230" grpId="0"/>
      <p:bldP spid="231" grpId="0"/>
      <p:bldP spid="232" grpId="0"/>
      <p:bldP spid="234" grpId="0"/>
      <p:bldP spid="235" grpId="0"/>
      <p:bldP spid="236" grpId="0"/>
      <p:bldP spid="3"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dirty="0"/>
              <a:t>How websites work?</a:t>
            </a:r>
          </a:p>
        </p:txBody>
      </p:sp>
      <p:sp>
        <p:nvSpPr>
          <p:cNvPr id="263" name="Google Shape;263;p24"/>
          <p:cNvSpPr txBox="1">
            <a:spLocks noGrp="1"/>
          </p:cNvSpPr>
          <p:nvPr>
            <p:ph type="subTitle" idx="1"/>
          </p:nvPr>
        </p:nvSpPr>
        <p:spPr>
          <a:xfrm>
            <a:off x="4893700" y="2729668"/>
            <a:ext cx="4115389"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1300" b="1" i="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When you visit a website , the web sever hosting that site could be anywhere in the world . How does the internet manage to pull that over?</a:t>
            </a:r>
          </a:p>
          <a:p>
            <a:pPr marL="0" lvl="0" indent="0" algn="l" rtl="0">
              <a:spcBef>
                <a:spcPts val="0"/>
              </a:spcBef>
              <a:spcAft>
                <a:spcPts val="0"/>
              </a:spcAft>
              <a:buClr>
                <a:schemeClr val="dk1"/>
              </a:buClr>
              <a:buSzPts val="1100"/>
              <a:buFont typeface="Arial"/>
              <a:buNone/>
            </a:pPr>
            <a:endParaRPr lang="en-IN" sz="1300" b="1" i="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p>
            <a:pPr marL="0" lvl="0" indent="0" algn="l" rtl="0">
              <a:spcBef>
                <a:spcPts val="0"/>
              </a:spcBef>
              <a:spcAft>
                <a:spcPts val="0"/>
              </a:spcAft>
              <a:buClr>
                <a:schemeClr val="dk1"/>
              </a:buClr>
              <a:buSzPts val="1100"/>
              <a:buFont typeface="Arial"/>
              <a:buNone/>
            </a:pPr>
            <a:r>
              <a:rPr lang="en-IN" sz="1300" b="1" i="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Scenario :</a:t>
            </a:r>
          </a:p>
          <a:p>
            <a:pPr marL="0" lvl="0" indent="0" algn="l" rtl="0">
              <a:spcBef>
                <a:spcPts val="0"/>
              </a:spcBef>
              <a:spcAft>
                <a:spcPts val="0"/>
              </a:spcAft>
              <a:buClr>
                <a:schemeClr val="dk1"/>
              </a:buClr>
              <a:buSzPts val="1100"/>
              <a:buFont typeface="Arial"/>
              <a:buNone/>
            </a:pPr>
            <a:endParaRPr lang="en-IN" sz="1300" b="1" i="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a:p>
            <a:pPr algn="l"/>
            <a:r>
              <a:rPr lang="en-US" sz="1200" b="0" i="1" u="none" strike="noStrike" baseline="0" dirty="0">
                <a:solidFill>
                  <a:schemeClr val="accent1"/>
                </a:solidFill>
                <a:latin typeface="Roboto Light" panose="02000000000000000000" pitchFamily="2" charset="0"/>
                <a:ea typeface="Roboto Light" panose="02000000000000000000" pitchFamily="2" charset="0"/>
                <a:cs typeface="Roboto Light" panose="02000000000000000000" pitchFamily="2" charset="0"/>
              </a:rPr>
              <a:t>A user in India visits </a:t>
            </a:r>
            <a:r>
              <a:rPr lang="en-US" sz="1200" b="1" i="1" u="none" strike="noStrike" baseline="0" dirty="0">
                <a:solidFill>
                  <a:schemeClr val="accent1"/>
                </a:solidFill>
                <a:latin typeface="Roboto Light" panose="02000000000000000000" pitchFamily="2" charset="0"/>
                <a:ea typeface="Roboto Light" panose="02000000000000000000" pitchFamily="2" charset="0"/>
                <a:cs typeface="Roboto Light" panose="02000000000000000000" pitchFamily="2" charset="0"/>
              </a:rPr>
              <a:t>google.com </a:t>
            </a:r>
            <a:r>
              <a:rPr lang="en-US" sz="1200" b="0" i="1" u="none" strike="noStrike" baseline="0" dirty="0">
                <a:solidFill>
                  <a:schemeClr val="accent1"/>
                </a:solidFill>
                <a:latin typeface="Roboto Light" panose="02000000000000000000" pitchFamily="2" charset="0"/>
                <a:ea typeface="Roboto Light" panose="02000000000000000000" pitchFamily="2" charset="0"/>
                <a:cs typeface="Roboto Light" panose="02000000000000000000" pitchFamily="2" charset="0"/>
              </a:rPr>
              <a:t>in San Francisco.</a:t>
            </a:r>
          </a:p>
          <a:p>
            <a:pPr algn="l"/>
            <a:endParaRPr lang="en-IN" sz="1800" b="0" i="0" u="none" strike="noStrike" baseline="0" dirty="0">
              <a:solidFill>
                <a:srgbClr val="FFFFFF"/>
              </a:solidFill>
              <a:latin typeface="WhitneyHTF-Medium"/>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4" name="Google Shape;7869;p57">
            <a:extLst>
              <a:ext uri="{FF2B5EF4-FFF2-40B4-BE49-F238E27FC236}">
                <a16:creationId xmlns:a16="http://schemas.microsoft.com/office/drawing/2014/main" id="{024D9194-6372-E31A-4DD7-CC48B70FC832}"/>
              </a:ext>
            </a:extLst>
          </p:cNvPr>
          <p:cNvGrpSpPr/>
          <p:nvPr/>
        </p:nvGrpSpPr>
        <p:grpSpPr>
          <a:xfrm>
            <a:off x="1552329" y="2078628"/>
            <a:ext cx="853592" cy="851949"/>
            <a:chOff x="-49764975" y="3551225"/>
            <a:chExt cx="299300" cy="300650"/>
          </a:xfrm>
          <a:solidFill>
            <a:schemeClr val="accent2"/>
          </a:solidFill>
        </p:grpSpPr>
        <p:sp>
          <p:nvSpPr>
            <p:cNvPr id="5" name="Google Shape;7870;p57">
              <a:extLst>
                <a:ext uri="{FF2B5EF4-FFF2-40B4-BE49-F238E27FC236}">
                  <a16:creationId xmlns:a16="http://schemas.microsoft.com/office/drawing/2014/main" id="{899268B4-BEF1-68A2-0860-3FEFDBF4D88C}"/>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121900" tIns="121900" rIns="121900" bIns="121900" anchor="ctr" anchorCtr="0">
              <a:noAutofit/>
            </a:bodyPr>
            <a:lstStyle/>
            <a:p>
              <a:endParaRPr sz="2400">
                <a:solidFill>
                  <a:schemeClr val="accent2"/>
                </a:solidFill>
              </a:endParaRPr>
            </a:p>
          </p:txBody>
        </p:sp>
        <p:sp>
          <p:nvSpPr>
            <p:cNvPr id="6" name="Google Shape;7871;p57">
              <a:extLst>
                <a:ext uri="{FF2B5EF4-FFF2-40B4-BE49-F238E27FC236}">
                  <a16:creationId xmlns:a16="http://schemas.microsoft.com/office/drawing/2014/main" id="{C8523EB6-01EA-0A17-B1A1-7C9FFBD26C18}"/>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121900" tIns="121900" rIns="121900" bIns="121900" anchor="ctr" anchorCtr="0">
              <a:noAutofit/>
            </a:bodyPr>
            <a:lstStyle/>
            <a:p>
              <a:endParaRPr sz="2400">
                <a:solidFill>
                  <a:schemeClr val="accent2"/>
                </a:solidFill>
              </a:endParaRPr>
            </a:p>
          </p:txBody>
        </p:sp>
        <p:sp>
          <p:nvSpPr>
            <p:cNvPr id="7" name="Google Shape;7872;p57">
              <a:extLst>
                <a:ext uri="{FF2B5EF4-FFF2-40B4-BE49-F238E27FC236}">
                  <a16:creationId xmlns:a16="http://schemas.microsoft.com/office/drawing/2014/main" id="{A2D92153-DAB8-1949-9864-20EEBE5AF215}"/>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121900" tIns="121900" rIns="121900" bIns="121900" anchor="ctr" anchorCtr="0">
              <a:noAutofit/>
            </a:bodyPr>
            <a:lstStyle/>
            <a:p>
              <a:endParaRPr sz="2400">
                <a:solidFill>
                  <a:schemeClr val="accent2"/>
                </a:solidFill>
              </a:endParaRPr>
            </a:p>
          </p:txBody>
        </p:sp>
        <p:sp>
          <p:nvSpPr>
            <p:cNvPr id="8" name="Google Shape;7873;p57">
              <a:extLst>
                <a:ext uri="{FF2B5EF4-FFF2-40B4-BE49-F238E27FC236}">
                  <a16:creationId xmlns:a16="http://schemas.microsoft.com/office/drawing/2014/main" id="{7BBAEA55-9DEF-2E39-B225-002769894A44}"/>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121900" tIns="121900" rIns="121900" bIns="121900" anchor="ctr" anchorCtr="0">
              <a:noAutofit/>
            </a:bodyPr>
            <a:lstStyle/>
            <a:p>
              <a:endParaRPr sz="2400">
                <a:solidFill>
                  <a:schemeClr val="accent2"/>
                </a:solidFill>
              </a:endParaRPr>
            </a:p>
          </p:txBody>
        </p:sp>
        <p:sp>
          <p:nvSpPr>
            <p:cNvPr id="9" name="Google Shape;7874;p57">
              <a:extLst>
                <a:ext uri="{FF2B5EF4-FFF2-40B4-BE49-F238E27FC236}">
                  <a16:creationId xmlns:a16="http://schemas.microsoft.com/office/drawing/2014/main" id="{3A0F0C92-91AF-F792-80DE-C1AE0B3C5121}"/>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121900" tIns="121900" rIns="121900" bIns="121900" anchor="ctr" anchorCtr="0">
              <a:noAutofit/>
            </a:bodyPr>
            <a:lstStyle/>
            <a:p>
              <a:endParaRPr sz="2400">
                <a:solidFill>
                  <a:schemeClr val="accent2"/>
                </a:solidFill>
              </a:endParaRPr>
            </a:p>
          </p:txBody>
        </p:sp>
        <p:sp>
          <p:nvSpPr>
            <p:cNvPr id="10" name="Google Shape;7875;p57">
              <a:extLst>
                <a:ext uri="{FF2B5EF4-FFF2-40B4-BE49-F238E27FC236}">
                  <a16:creationId xmlns:a16="http://schemas.microsoft.com/office/drawing/2014/main" id="{D0264373-E7CA-5252-1826-5AAC3A975A27}"/>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121900" tIns="121900" rIns="121900" bIns="121900" anchor="ctr" anchorCtr="0">
              <a:noAutofit/>
            </a:bodyPr>
            <a:lstStyle/>
            <a:p>
              <a:endParaRPr sz="2400">
                <a:solidFill>
                  <a:schemeClr val="accent2"/>
                </a:solidFill>
              </a:endParaRPr>
            </a:p>
          </p:txBody>
        </p:sp>
        <p:sp>
          <p:nvSpPr>
            <p:cNvPr id="11" name="Google Shape;7876;p57">
              <a:extLst>
                <a:ext uri="{FF2B5EF4-FFF2-40B4-BE49-F238E27FC236}">
                  <a16:creationId xmlns:a16="http://schemas.microsoft.com/office/drawing/2014/main" id="{023D2E18-DA12-CD53-38B0-958B8F3B4089}"/>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121900" tIns="121900" rIns="121900" bIns="121900" anchor="ctr" anchorCtr="0">
              <a:noAutofit/>
            </a:bodyPr>
            <a:lstStyle/>
            <a:p>
              <a:endParaRPr sz="2400">
                <a:solidFill>
                  <a:schemeClr val="accent2"/>
                </a:solidFill>
              </a:endParaRPr>
            </a:p>
          </p:txBody>
        </p:sp>
        <p:sp>
          <p:nvSpPr>
            <p:cNvPr id="12" name="Google Shape;7877;p57">
              <a:extLst>
                <a:ext uri="{FF2B5EF4-FFF2-40B4-BE49-F238E27FC236}">
                  <a16:creationId xmlns:a16="http://schemas.microsoft.com/office/drawing/2014/main" id="{0E557CEA-20AA-96FD-BFB5-54BA7BA5936F}"/>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121900" tIns="121900" rIns="121900" bIns="121900" anchor="ctr" anchorCtr="0">
              <a:noAutofit/>
            </a:bodyPr>
            <a:lstStyle/>
            <a:p>
              <a:endParaRPr sz="2400">
                <a:solidFill>
                  <a:schemeClr val="accent2"/>
                </a:solidFill>
              </a:endParaRPr>
            </a:p>
          </p:txBody>
        </p:sp>
        <p:sp>
          <p:nvSpPr>
            <p:cNvPr id="13" name="Google Shape;7878;p57">
              <a:extLst>
                <a:ext uri="{FF2B5EF4-FFF2-40B4-BE49-F238E27FC236}">
                  <a16:creationId xmlns:a16="http://schemas.microsoft.com/office/drawing/2014/main" id="{4BF5DB0F-B4F5-3284-55DD-D67F08829A93}"/>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121900" tIns="121900" rIns="121900" bIns="121900" anchor="ctr" anchorCtr="0">
              <a:noAutofit/>
            </a:bodyPr>
            <a:lstStyle/>
            <a:p>
              <a:endParaRPr sz="2400">
                <a:solidFill>
                  <a:schemeClr val="accent2"/>
                </a:solidFill>
              </a:endParaRPr>
            </a:p>
          </p:txBody>
        </p:sp>
        <p:sp>
          <p:nvSpPr>
            <p:cNvPr id="14" name="Google Shape;7879;p57">
              <a:extLst>
                <a:ext uri="{FF2B5EF4-FFF2-40B4-BE49-F238E27FC236}">
                  <a16:creationId xmlns:a16="http://schemas.microsoft.com/office/drawing/2014/main" id="{0FBDB297-C51A-30A6-9D4E-6697E8A32DBF}"/>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121900" tIns="121900" rIns="121900" bIns="121900" anchor="ctr" anchorCtr="0">
              <a:noAutofit/>
            </a:bodyPr>
            <a:lstStyle/>
            <a:p>
              <a:endParaRPr sz="2400">
                <a:solidFill>
                  <a:schemeClr val="accent2"/>
                </a:solidFill>
              </a:endParaRPr>
            </a:p>
          </p:txBody>
        </p:sp>
        <p:sp>
          <p:nvSpPr>
            <p:cNvPr id="15" name="Google Shape;7880;p57">
              <a:extLst>
                <a:ext uri="{FF2B5EF4-FFF2-40B4-BE49-F238E27FC236}">
                  <a16:creationId xmlns:a16="http://schemas.microsoft.com/office/drawing/2014/main" id="{C442F9D6-2EE7-7A97-1D5D-2C391D90760F}"/>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121900" tIns="121900" rIns="121900" bIns="121900" anchor="ctr" anchorCtr="0">
              <a:noAutofit/>
            </a:bodyPr>
            <a:lstStyle/>
            <a:p>
              <a:endParaRPr sz="2400">
                <a:solidFill>
                  <a:schemeClr val="accent2"/>
                </a:solidFill>
              </a:endParaRPr>
            </a:p>
          </p:txBody>
        </p:sp>
      </p:grpSp>
      <p:sp>
        <p:nvSpPr>
          <p:cNvPr id="30" name="TextBox 29">
            <a:extLst>
              <a:ext uri="{FF2B5EF4-FFF2-40B4-BE49-F238E27FC236}">
                <a16:creationId xmlns:a16="http://schemas.microsoft.com/office/drawing/2014/main" id="{01921AD9-9A51-A71F-A0F3-90ECB59C9C0A}"/>
              </a:ext>
            </a:extLst>
          </p:cNvPr>
          <p:cNvSpPr txBox="1"/>
          <p:nvPr/>
        </p:nvSpPr>
        <p:spPr>
          <a:xfrm>
            <a:off x="1382842" y="3230201"/>
            <a:ext cx="4714406" cy="307777"/>
          </a:xfrm>
          <a:prstGeom prst="rect">
            <a:avLst/>
          </a:prstGeom>
          <a:noFill/>
        </p:spPr>
        <p:txBody>
          <a:bodyPr wrap="square">
            <a:spAutoFit/>
          </a:bodyPr>
          <a:lstStyle/>
          <a:p>
            <a:r>
              <a:rPr lang="en-IN" sz="1400" dirty="0">
                <a:solidFill>
                  <a:schemeClr val="accent1"/>
                </a:solidFill>
              </a:rPr>
              <a:t>Let’s Think !</a:t>
            </a:r>
            <a:endParaRPr lang="en-IN" dirty="0">
              <a:solidFill>
                <a:schemeClr val="accent1"/>
              </a:solidFill>
            </a:endParaRPr>
          </a:p>
        </p:txBody>
      </p:sp>
    </p:spTree>
    <p:extLst>
      <p:ext uri="{BB962C8B-B14F-4D97-AF65-F5344CB8AC3E}">
        <p14:creationId xmlns:p14="http://schemas.microsoft.com/office/powerpoint/2010/main" val="26693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2"/>
                                        </p:tgtEl>
                                        <p:attrNameLst>
                                          <p:attrName>style.visibility</p:attrName>
                                        </p:attrNameLst>
                                      </p:cBhvr>
                                      <p:to>
                                        <p:strVal val="visible"/>
                                      </p:to>
                                    </p:set>
                                    <p:animEffect transition="in" filter="fade">
                                      <p:cBhvr>
                                        <p:cTn id="19" dur="1000"/>
                                        <p:tgtEl>
                                          <p:spTgt spid="262"/>
                                        </p:tgtEl>
                                      </p:cBhvr>
                                    </p:animEffect>
                                    <p:anim calcmode="lin" valueType="num">
                                      <p:cBhvr>
                                        <p:cTn id="20" dur="1000" fill="hold"/>
                                        <p:tgtEl>
                                          <p:spTgt spid="262"/>
                                        </p:tgtEl>
                                        <p:attrNameLst>
                                          <p:attrName>ppt_x</p:attrName>
                                        </p:attrNameLst>
                                      </p:cBhvr>
                                      <p:tavLst>
                                        <p:tav tm="0">
                                          <p:val>
                                            <p:strVal val="#ppt_x"/>
                                          </p:val>
                                        </p:tav>
                                        <p:tav tm="100000">
                                          <p:val>
                                            <p:strVal val="#ppt_x"/>
                                          </p:val>
                                        </p:tav>
                                      </p:tavLst>
                                    </p:anim>
                                    <p:anim calcmode="lin" valueType="num">
                                      <p:cBhvr>
                                        <p:cTn id="21" dur="1000" fill="hold"/>
                                        <p:tgtEl>
                                          <p:spTgt spid="26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64"/>
                                        </p:tgtEl>
                                        <p:attrNameLst>
                                          <p:attrName>style.visibility</p:attrName>
                                        </p:attrNameLst>
                                      </p:cBhvr>
                                      <p:to>
                                        <p:strVal val="visible"/>
                                      </p:to>
                                    </p:set>
                                    <p:animEffect transition="in" filter="fade">
                                      <p:cBhvr>
                                        <p:cTn id="24" dur="1000"/>
                                        <p:tgtEl>
                                          <p:spTgt spid="264"/>
                                        </p:tgtEl>
                                      </p:cBhvr>
                                    </p:animEffect>
                                    <p:anim calcmode="lin" valueType="num">
                                      <p:cBhvr>
                                        <p:cTn id="25" dur="1000" fill="hold"/>
                                        <p:tgtEl>
                                          <p:spTgt spid="264"/>
                                        </p:tgtEl>
                                        <p:attrNameLst>
                                          <p:attrName>ppt_x</p:attrName>
                                        </p:attrNameLst>
                                      </p:cBhvr>
                                      <p:tavLst>
                                        <p:tav tm="0">
                                          <p:val>
                                            <p:strVal val="#ppt_x"/>
                                          </p:val>
                                        </p:tav>
                                        <p:tav tm="100000">
                                          <p:val>
                                            <p:strVal val="#ppt_x"/>
                                          </p:val>
                                        </p:tav>
                                      </p:tavLst>
                                    </p:anim>
                                    <p:anim calcmode="lin" valueType="num">
                                      <p:cBhvr>
                                        <p:cTn id="26" dur="1000" fill="hold"/>
                                        <p:tgtEl>
                                          <p:spTgt spid="26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63">
                                            <p:txEl>
                                              <p:pRg st="0" end="0"/>
                                            </p:txEl>
                                          </p:spTgt>
                                        </p:tgtEl>
                                        <p:attrNameLst>
                                          <p:attrName>style.visibility</p:attrName>
                                        </p:attrNameLst>
                                      </p:cBhvr>
                                      <p:to>
                                        <p:strVal val="visible"/>
                                      </p:to>
                                    </p:set>
                                    <p:animEffect transition="in" filter="fade">
                                      <p:cBhvr>
                                        <p:cTn id="31" dur="1000"/>
                                        <p:tgtEl>
                                          <p:spTgt spid="263">
                                            <p:txEl>
                                              <p:pRg st="0" end="0"/>
                                            </p:txEl>
                                          </p:spTgt>
                                        </p:tgtEl>
                                      </p:cBhvr>
                                    </p:animEffect>
                                    <p:anim calcmode="lin" valueType="num">
                                      <p:cBhvr>
                                        <p:cTn id="32" dur="1000" fill="hold"/>
                                        <p:tgtEl>
                                          <p:spTgt spid="263">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2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63">
                                            <p:txEl>
                                              <p:pRg st="2" end="2"/>
                                            </p:txEl>
                                          </p:spTgt>
                                        </p:tgtEl>
                                        <p:attrNameLst>
                                          <p:attrName>style.visibility</p:attrName>
                                        </p:attrNameLst>
                                      </p:cBhvr>
                                      <p:to>
                                        <p:strVal val="visible"/>
                                      </p:to>
                                    </p:set>
                                    <p:animEffect transition="in" filter="fade">
                                      <p:cBhvr>
                                        <p:cTn id="38" dur="1000"/>
                                        <p:tgtEl>
                                          <p:spTgt spid="263">
                                            <p:txEl>
                                              <p:pRg st="2" end="2"/>
                                            </p:txEl>
                                          </p:spTgt>
                                        </p:tgtEl>
                                      </p:cBhvr>
                                    </p:animEffect>
                                    <p:anim calcmode="lin" valueType="num">
                                      <p:cBhvr>
                                        <p:cTn id="39" dur="1000" fill="hold"/>
                                        <p:tgtEl>
                                          <p:spTgt spid="263">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2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63">
                                            <p:txEl>
                                              <p:pRg st="4" end="4"/>
                                            </p:txEl>
                                          </p:spTgt>
                                        </p:tgtEl>
                                        <p:attrNameLst>
                                          <p:attrName>style.visibility</p:attrName>
                                        </p:attrNameLst>
                                      </p:cBhvr>
                                      <p:to>
                                        <p:strVal val="visible"/>
                                      </p:to>
                                    </p:set>
                                    <p:animEffect transition="in" filter="fade">
                                      <p:cBhvr>
                                        <p:cTn id="45" dur="1000"/>
                                        <p:tgtEl>
                                          <p:spTgt spid="263">
                                            <p:txEl>
                                              <p:pRg st="4" end="4"/>
                                            </p:txEl>
                                          </p:spTgt>
                                        </p:tgtEl>
                                      </p:cBhvr>
                                    </p:animEffect>
                                    <p:anim calcmode="lin" valueType="num">
                                      <p:cBhvr>
                                        <p:cTn id="46" dur="1000" fill="hold"/>
                                        <p:tgtEl>
                                          <p:spTgt spid="263">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26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P spid="263" grpId="0" build="p"/>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H</a:t>
            </a:r>
            <a:r>
              <a:rPr lang="es" dirty="0"/>
              <a:t>OW WEBSITES WORK</a:t>
            </a:r>
            <a:endParaRPr dirty="0"/>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38"/>
          <p:cNvSpPr/>
          <p:nvPr/>
        </p:nvSpPr>
        <p:spPr>
          <a:xfrm>
            <a:off x="3573875" y="2638184"/>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sp>
        <p:nvSpPr>
          <p:cNvPr id="1100" name="Google Shape;1100;p38"/>
          <p:cNvSpPr txBox="1">
            <a:spLocks noGrp="1"/>
          </p:cNvSpPr>
          <p:nvPr>
            <p:ph type="subTitle" idx="4294967295"/>
          </p:nvPr>
        </p:nvSpPr>
        <p:spPr>
          <a:xfrm>
            <a:off x="826041" y="3594825"/>
            <a:ext cx="1886749" cy="5025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IN" sz="900" dirty="0"/>
              <a:t>When you connect to the internet via ISP. You type a domain name or web address in your browser</a:t>
            </a:r>
            <a:endParaRPr sz="900" dirty="0"/>
          </a:p>
        </p:txBody>
      </p:sp>
      <p:sp>
        <p:nvSpPr>
          <p:cNvPr id="1101" name="Google Shape;1101;p38"/>
          <p:cNvSpPr txBox="1">
            <a:spLocks noGrp="1"/>
          </p:cNvSpPr>
          <p:nvPr>
            <p:ph type="subTitle" idx="4294967295"/>
          </p:nvPr>
        </p:nvSpPr>
        <p:spPr>
          <a:xfrm>
            <a:off x="3080479" y="1264726"/>
            <a:ext cx="3357796" cy="879237"/>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900" dirty="0"/>
              <a:t>Your computer contacts a network of servers called domain name system(DNS) servers. These act like phone books . Those DNS servers has the IP addresses which connected to your domain name. Every device connected to the Web has unique IP addresses . </a:t>
            </a:r>
          </a:p>
        </p:txBody>
      </p:sp>
      <p:sp>
        <p:nvSpPr>
          <p:cNvPr id="1102" name="Google Shape;1102;p38"/>
          <p:cNvSpPr txBox="1">
            <a:spLocks noGrp="1"/>
          </p:cNvSpPr>
          <p:nvPr>
            <p:ph type="subTitle" idx="4294967295"/>
          </p:nvPr>
        </p:nvSpPr>
        <p:spPr>
          <a:xfrm>
            <a:off x="6135674" y="3562575"/>
            <a:ext cx="2636497" cy="1437049"/>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IN" sz="900" dirty="0"/>
              <a:t>The unique number that the DNS server returns to your computer allows your browser to contact the web server that  hosts the website you requested. A web server is a computer that is constantly connected to the web, and is set up especially to send web pages to users. The Web server that sends web pages back to the browser</a:t>
            </a:r>
            <a:endParaRPr sz="900" dirty="0"/>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Picture 6">
            <a:extLst>
              <a:ext uri="{FF2B5EF4-FFF2-40B4-BE49-F238E27FC236}">
                <a16:creationId xmlns:a16="http://schemas.microsoft.com/office/drawing/2014/main" id="{C8252DE9-A125-9F94-F681-797D9E76BF32}"/>
              </a:ext>
            </a:extLst>
          </p:cNvPr>
          <p:cNvPicPr>
            <a:picLocks noChangeAspect="1"/>
          </p:cNvPicPr>
          <p:nvPr/>
        </p:nvPicPr>
        <p:blipFill>
          <a:blip r:embed="rId3"/>
          <a:stretch>
            <a:fillRect/>
          </a:stretch>
        </p:blipFill>
        <p:spPr>
          <a:xfrm>
            <a:off x="1311996" y="2035238"/>
            <a:ext cx="1015873" cy="1015873"/>
          </a:xfrm>
          <a:prstGeom prst="rect">
            <a:avLst/>
          </a:prstGeom>
        </p:spPr>
      </p:pic>
      <p:pic>
        <p:nvPicPr>
          <p:cNvPr id="9" name="Picture 8">
            <a:extLst>
              <a:ext uri="{FF2B5EF4-FFF2-40B4-BE49-F238E27FC236}">
                <a16:creationId xmlns:a16="http://schemas.microsoft.com/office/drawing/2014/main" id="{B0EC8C27-5377-4BE9-500E-F52FEBB00A04}"/>
              </a:ext>
            </a:extLst>
          </p:cNvPr>
          <p:cNvPicPr>
            <a:picLocks noChangeAspect="1"/>
          </p:cNvPicPr>
          <p:nvPr/>
        </p:nvPicPr>
        <p:blipFill>
          <a:blip r:embed="rId4"/>
          <a:stretch>
            <a:fillRect/>
          </a:stretch>
        </p:blipFill>
        <p:spPr>
          <a:xfrm>
            <a:off x="4230658" y="3174599"/>
            <a:ext cx="811908" cy="811908"/>
          </a:xfrm>
          <a:prstGeom prst="rect">
            <a:avLst/>
          </a:prstGeom>
        </p:spPr>
      </p:pic>
      <p:pic>
        <p:nvPicPr>
          <p:cNvPr id="13" name="Picture 12">
            <a:extLst>
              <a:ext uri="{FF2B5EF4-FFF2-40B4-BE49-F238E27FC236}">
                <a16:creationId xmlns:a16="http://schemas.microsoft.com/office/drawing/2014/main" id="{AAC16062-7A70-14D5-0206-D2B4E6059B33}"/>
              </a:ext>
            </a:extLst>
          </p:cNvPr>
          <p:cNvPicPr>
            <a:picLocks noChangeAspect="1"/>
          </p:cNvPicPr>
          <p:nvPr/>
        </p:nvPicPr>
        <p:blipFill>
          <a:blip r:embed="rId5"/>
          <a:stretch>
            <a:fillRect/>
          </a:stretch>
        </p:blipFill>
        <p:spPr>
          <a:xfrm>
            <a:off x="6944350" y="2360701"/>
            <a:ext cx="812698" cy="812698"/>
          </a:xfrm>
          <a:prstGeom prst="rect">
            <a:avLst/>
          </a:prstGeom>
        </p:spPr>
      </p:pic>
    </p:spTree>
    <p:extLst>
      <p:ext uri="{BB962C8B-B14F-4D97-AF65-F5344CB8AC3E}">
        <p14:creationId xmlns:p14="http://schemas.microsoft.com/office/powerpoint/2010/main" val="316849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66"/>
                                        </p:tgtEl>
                                        <p:attrNameLst>
                                          <p:attrName>style.visibility</p:attrName>
                                        </p:attrNameLst>
                                      </p:cBhvr>
                                      <p:to>
                                        <p:strVal val="visible"/>
                                      </p:to>
                                    </p:set>
                                    <p:animEffect transition="in" filter="wipe(down)">
                                      <p:cBhvr>
                                        <p:cTn id="7" dur="500"/>
                                        <p:tgtEl>
                                          <p:spTgt spid="106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67"/>
                                        </p:tgtEl>
                                        <p:attrNameLst>
                                          <p:attrName>style.visibility</p:attrName>
                                        </p:attrNameLst>
                                      </p:cBhvr>
                                      <p:to>
                                        <p:strVal val="visible"/>
                                      </p:to>
                                    </p:set>
                                    <p:animEffect transition="in" filter="fade">
                                      <p:cBhvr>
                                        <p:cTn id="12" dur="1000"/>
                                        <p:tgtEl>
                                          <p:spTgt spid="1067"/>
                                        </p:tgtEl>
                                      </p:cBhvr>
                                    </p:animEffect>
                                    <p:anim calcmode="lin" valueType="num">
                                      <p:cBhvr>
                                        <p:cTn id="13" dur="1000" fill="hold"/>
                                        <p:tgtEl>
                                          <p:spTgt spid="1067"/>
                                        </p:tgtEl>
                                        <p:attrNameLst>
                                          <p:attrName>ppt_x</p:attrName>
                                        </p:attrNameLst>
                                      </p:cBhvr>
                                      <p:tavLst>
                                        <p:tav tm="0">
                                          <p:val>
                                            <p:strVal val="#ppt_x"/>
                                          </p:val>
                                        </p:tav>
                                        <p:tav tm="100000">
                                          <p:val>
                                            <p:strVal val="#ppt_x"/>
                                          </p:val>
                                        </p:tav>
                                      </p:tavLst>
                                    </p:anim>
                                    <p:anim calcmode="lin" valueType="num">
                                      <p:cBhvr>
                                        <p:cTn id="14" dur="1000" fill="hold"/>
                                        <p:tgtEl>
                                          <p:spTgt spid="106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68"/>
                                        </p:tgtEl>
                                        <p:attrNameLst>
                                          <p:attrName>style.visibility</p:attrName>
                                        </p:attrNameLst>
                                      </p:cBhvr>
                                      <p:to>
                                        <p:strVal val="visible"/>
                                      </p:to>
                                    </p:set>
                                    <p:animEffect transition="in" filter="fade">
                                      <p:cBhvr>
                                        <p:cTn id="19" dur="1000"/>
                                        <p:tgtEl>
                                          <p:spTgt spid="1068"/>
                                        </p:tgtEl>
                                      </p:cBhvr>
                                    </p:animEffect>
                                    <p:anim calcmode="lin" valueType="num">
                                      <p:cBhvr>
                                        <p:cTn id="20" dur="1000" fill="hold"/>
                                        <p:tgtEl>
                                          <p:spTgt spid="1068"/>
                                        </p:tgtEl>
                                        <p:attrNameLst>
                                          <p:attrName>ppt_x</p:attrName>
                                        </p:attrNameLst>
                                      </p:cBhvr>
                                      <p:tavLst>
                                        <p:tav tm="0">
                                          <p:val>
                                            <p:strVal val="#ppt_x"/>
                                          </p:val>
                                        </p:tav>
                                        <p:tav tm="100000">
                                          <p:val>
                                            <p:strVal val="#ppt_x"/>
                                          </p:val>
                                        </p:tav>
                                      </p:tavLst>
                                    </p:anim>
                                    <p:anim calcmode="lin" valueType="num">
                                      <p:cBhvr>
                                        <p:cTn id="21" dur="1000" fill="hold"/>
                                        <p:tgtEl>
                                          <p:spTgt spid="106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69"/>
                                        </p:tgtEl>
                                        <p:attrNameLst>
                                          <p:attrName>style.visibility</p:attrName>
                                        </p:attrNameLst>
                                      </p:cBhvr>
                                      <p:to>
                                        <p:strVal val="visible"/>
                                      </p:to>
                                    </p:set>
                                    <p:animEffect transition="in" filter="fade">
                                      <p:cBhvr>
                                        <p:cTn id="26" dur="1000"/>
                                        <p:tgtEl>
                                          <p:spTgt spid="1069"/>
                                        </p:tgtEl>
                                      </p:cBhvr>
                                    </p:animEffect>
                                    <p:anim calcmode="lin" valueType="num">
                                      <p:cBhvr>
                                        <p:cTn id="27" dur="1000" fill="hold"/>
                                        <p:tgtEl>
                                          <p:spTgt spid="1069"/>
                                        </p:tgtEl>
                                        <p:attrNameLst>
                                          <p:attrName>ppt_x</p:attrName>
                                        </p:attrNameLst>
                                      </p:cBhvr>
                                      <p:tavLst>
                                        <p:tav tm="0">
                                          <p:val>
                                            <p:strVal val="#ppt_x"/>
                                          </p:val>
                                        </p:tav>
                                        <p:tav tm="100000">
                                          <p:val>
                                            <p:strVal val="#ppt_x"/>
                                          </p:val>
                                        </p:tav>
                                      </p:tavLst>
                                    </p:anim>
                                    <p:anim calcmode="lin" valueType="num">
                                      <p:cBhvr>
                                        <p:cTn id="28" dur="1000" fill="hold"/>
                                        <p:tgtEl>
                                          <p:spTgt spid="106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70"/>
                                        </p:tgtEl>
                                        <p:attrNameLst>
                                          <p:attrName>style.visibility</p:attrName>
                                        </p:attrNameLst>
                                      </p:cBhvr>
                                      <p:to>
                                        <p:strVal val="visible"/>
                                      </p:to>
                                    </p:set>
                                    <p:animEffect transition="in" filter="fade">
                                      <p:cBhvr>
                                        <p:cTn id="31" dur="1000"/>
                                        <p:tgtEl>
                                          <p:spTgt spid="1070"/>
                                        </p:tgtEl>
                                      </p:cBhvr>
                                    </p:animEffect>
                                    <p:anim calcmode="lin" valueType="num">
                                      <p:cBhvr>
                                        <p:cTn id="32" dur="1000" fill="hold"/>
                                        <p:tgtEl>
                                          <p:spTgt spid="1070"/>
                                        </p:tgtEl>
                                        <p:attrNameLst>
                                          <p:attrName>ppt_x</p:attrName>
                                        </p:attrNameLst>
                                      </p:cBhvr>
                                      <p:tavLst>
                                        <p:tav tm="0">
                                          <p:val>
                                            <p:strVal val="#ppt_x"/>
                                          </p:val>
                                        </p:tav>
                                        <p:tav tm="100000">
                                          <p:val>
                                            <p:strVal val="#ppt_x"/>
                                          </p:val>
                                        </p:tav>
                                      </p:tavLst>
                                    </p:anim>
                                    <p:anim calcmode="lin" valueType="num">
                                      <p:cBhvr>
                                        <p:cTn id="33" dur="1000" fill="hold"/>
                                        <p:tgtEl>
                                          <p:spTgt spid="107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71"/>
                                        </p:tgtEl>
                                        <p:attrNameLst>
                                          <p:attrName>style.visibility</p:attrName>
                                        </p:attrNameLst>
                                      </p:cBhvr>
                                      <p:to>
                                        <p:strVal val="visible"/>
                                      </p:to>
                                    </p:set>
                                    <p:animEffect transition="in" filter="fade">
                                      <p:cBhvr>
                                        <p:cTn id="36" dur="1000"/>
                                        <p:tgtEl>
                                          <p:spTgt spid="1071"/>
                                        </p:tgtEl>
                                      </p:cBhvr>
                                    </p:animEffect>
                                    <p:anim calcmode="lin" valueType="num">
                                      <p:cBhvr>
                                        <p:cTn id="37" dur="1000" fill="hold"/>
                                        <p:tgtEl>
                                          <p:spTgt spid="1071"/>
                                        </p:tgtEl>
                                        <p:attrNameLst>
                                          <p:attrName>ppt_x</p:attrName>
                                        </p:attrNameLst>
                                      </p:cBhvr>
                                      <p:tavLst>
                                        <p:tav tm="0">
                                          <p:val>
                                            <p:strVal val="#ppt_x"/>
                                          </p:val>
                                        </p:tav>
                                        <p:tav tm="100000">
                                          <p:val>
                                            <p:strVal val="#ppt_x"/>
                                          </p:val>
                                        </p:tav>
                                      </p:tavLst>
                                    </p:anim>
                                    <p:anim calcmode="lin" valueType="num">
                                      <p:cBhvr>
                                        <p:cTn id="38" dur="1000" fill="hold"/>
                                        <p:tgtEl>
                                          <p:spTgt spid="107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2"/>
                                        </p:tgtEl>
                                        <p:attrNameLst>
                                          <p:attrName>style.visibility</p:attrName>
                                        </p:attrNameLst>
                                      </p:cBhvr>
                                      <p:to>
                                        <p:strVal val="visible"/>
                                      </p:to>
                                    </p:set>
                                  </p:childTnLst>
                                </p:cTn>
                              </p:par>
                              <p:par>
                                <p:cTn id="43" presetID="42" presetClass="entr" presetSubtype="0" fill="hold" grpId="0" nodeType="withEffect">
                                  <p:stCondLst>
                                    <p:cond delay="0"/>
                                  </p:stCondLst>
                                  <p:childTnLst>
                                    <p:set>
                                      <p:cBhvr>
                                        <p:cTn id="44" dur="1" fill="hold">
                                          <p:stCondLst>
                                            <p:cond delay="0"/>
                                          </p:stCondLst>
                                        </p:cTn>
                                        <p:tgtEl>
                                          <p:spTgt spid="1100">
                                            <p:txEl>
                                              <p:pRg st="0" end="0"/>
                                            </p:txEl>
                                          </p:spTgt>
                                        </p:tgtEl>
                                        <p:attrNameLst>
                                          <p:attrName>style.visibility</p:attrName>
                                        </p:attrNameLst>
                                      </p:cBhvr>
                                      <p:to>
                                        <p:strVal val="visible"/>
                                      </p:to>
                                    </p:set>
                                    <p:animEffect transition="in" filter="fade">
                                      <p:cBhvr>
                                        <p:cTn id="45" dur="1000"/>
                                        <p:tgtEl>
                                          <p:spTgt spid="1100">
                                            <p:txEl>
                                              <p:pRg st="0" end="0"/>
                                            </p:txEl>
                                          </p:spTgt>
                                        </p:tgtEl>
                                      </p:cBhvr>
                                    </p:animEffect>
                                    <p:anim calcmode="lin" valueType="num">
                                      <p:cBhvr>
                                        <p:cTn id="46" dur="1000" fill="hold"/>
                                        <p:tgtEl>
                                          <p:spTgt spid="1100">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1100">
                                            <p:txEl>
                                              <p:pRg st="0" end="0"/>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101">
                                            <p:txEl>
                                              <p:pRg st="0" end="0"/>
                                            </p:txEl>
                                          </p:spTgt>
                                        </p:tgtEl>
                                        <p:attrNameLst>
                                          <p:attrName>style.visibility</p:attrName>
                                        </p:attrNameLst>
                                      </p:cBhvr>
                                      <p:to>
                                        <p:strVal val="visible"/>
                                      </p:to>
                                    </p:set>
                                    <p:animEffect transition="in" filter="fade">
                                      <p:cBhvr>
                                        <p:cTn id="50" dur="1000"/>
                                        <p:tgtEl>
                                          <p:spTgt spid="1101">
                                            <p:txEl>
                                              <p:pRg st="0" end="0"/>
                                            </p:txEl>
                                          </p:spTgt>
                                        </p:tgtEl>
                                      </p:cBhvr>
                                    </p:animEffect>
                                    <p:anim calcmode="lin" valueType="num">
                                      <p:cBhvr>
                                        <p:cTn id="51" dur="1000" fill="hold"/>
                                        <p:tgtEl>
                                          <p:spTgt spid="110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1101">
                                            <p:txEl>
                                              <p:pRg st="0" end="0"/>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102">
                                            <p:txEl>
                                              <p:pRg st="0" end="0"/>
                                            </p:txEl>
                                          </p:spTgt>
                                        </p:tgtEl>
                                        <p:attrNameLst>
                                          <p:attrName>style.visibility</p:attrName>
                                        </p:attrNameLst>
                                      </p:cBhvr>
                                      <p:to>
                                        <p:strVal val="visible"/>
                                      </p:to>
                                    </p:set>
                                    <p:animEffect transition="in" filter="fade">
                                      <p:cBhvr>
                                        <p:cTn id="55" dur="1000"/>
                                        <p:tgtEl>
                                          <p:spTgt spid="1102">
                                            <p:txEl>
                                              <p:pRg st="0" end="0"/>
                                            </p:txEl>
                                          </p:spTgt>
                                        </p:tgtEl>
                                      </p:cBhvr>
                                    </p:animEffect>
                                    <p:anim calcmode="lin" valueType="num">
                                      <p:cBhvr>
                                        <p:cTn id="56" dur="1000" fill="hold"/>
                                        <p:tgtEl>
                                          <p:spTgt spid="1102">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1102">
                                            <p:txEl>
                                              <p:pRg st="0" end="0"/>
                                            </p:txEl>
                                          </p:spTgt>
                                        </p:tgtEl>
                                        <p:attrNameLst>
                                          <p:attrName>ppt_y</p:attrName>
                                        </p:attrNameLst>
                                      </p:cBhvr>
                                      <p:tavLst>
                                        <p:tav tm="0">
                                          <p:val>
                                            <p:strVal val="#ppt_y+.1"/>
                                          </p:val>
                                        </p:tav>
                                        <p:tav tm="100000">
                                          <p:val>
                                            <p:strVal val="#ppt_y"/>
                                          </p:val>
                                        </p:tav>
                                      </p:tavLst>
                                    </p:anim>
                                  </p:childTnLst>
                                </p:cTn>
                              </p:par>
                              <p:par>
                                <p:cTn id="58" presetID="22" presetClass="entr" presetSubtype="4" fill="hold" nodeType="withEffect">
                                  <p:stCondLst>
                                    <p:cond delay="0"/>
                                  </p:stCondLst>
                                  <p:childTnLst>
                                    <p:set>
                                      <p:cBhvr>
                                        <p:cTn id="59" dur="1" fill="hold">
                                          <p:stCondLst>
                                            <p:cond delay="0"/>
                                          </p:stCondLst>
                                        </p:cTn>
                                        <p:tgtEl>
                                          <p:spTgt spid="1103"/>
                                        </p:tgtEl>
                                        <p:attrNameLst>
                                          <p:attrName>style.visibility</p:attrName>
                                        </p:attrNameLst>
                                      </p:cBhvr>
                                      <p:to>
                                        <p:strVal val="visible"/>
                                      </p:to>
                                    </p:set>
                                    <p:animEffect transition="in" filter="wipe(down)">
                                      <p:cBhvr>
                                        <p:cTn id="60" dur="500"/>
                                        <p:tgtEl>
                                          <p:spTgt spid="1103"/>
                                        </p:tgtEl>
                                      </p:cBhvr>
                                    </p:animEffect>
                                  </p:childTnLst>
                                </p:cTn>
                              </p:par>
                              <p:par>
                                <p:cTn id="61" presetID="42"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1000"/>
                                        <p:tgtEl>
                                          <p:spTgt spid="7"/>
                                        </p:tgtEl>
                                      </p:cBhvr>
                                    </p:animEffect>
                                    <p:anim calcmode="lin" valueType="num">
                                      <p:cBhvr>
                                        <p:cTn id="64" dur="1000" fill="hold"/>
                                        <p:tgtEl>
                                          <p:spTgt spid="7"/>
                                        </p:tgtEl>
                                        <p:attrNameLst>
                                          <p:attrName>ppt_x</p:attrName>
                                        </p:attrNameLst>
                                      </p:cBhvr>
                                      <p:tavLst>
                                        <p:tav tm="0">
                                          <p:val>
                                            <p:strVal val="#ppt_x"/>
                                          </p:val>
                                        </p:tav>
                                        <p:tav tm="100000">
                                          <p:val>
                                            <p:strVal val="#ppt_x"/>
                                          </p:val>
                                        </p:tav>
                                      </p:tavLst>
                                    </p:anim>
                                    <p:anim calcmode="lin" valueType="num">
                                      <p:cBhvr>
                                        <p:cTn id="65" dur="1000" fill="hold"/>
                                        <p:tgtEl>
                                          <p:spTgt spid="7"/>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1000"/>
                                        <p:tgtEl>
                                          <p:spTgt spid="9"/>
                                        </p:tgtEl>
                                      </p:cBhvr>
                                    </p:animEffect>
                                    <p:anim calcmode="lin" valueType="num">
                                      <p:cBhvr>
                                        <p:cTn id="69" dur="1000" fill="hold"/>
                                        <p:tgtEl>
                                          <p:spTgt spid="9"/>
                                        </p:tgtEl>
                                        <p:attrNameLst>
                                          <p:attrName>ppt_x</p:attrName>
                                        </p:attrNameLst>
                                      </p:cBhvr>
                                      <p:tavLst>
                                        <p:tav tm="0">
                                          <p:val>
                                            <p:strVal val="#ppt_x"/>
                                          </p:val>
                                        </p:tav>
                                        <p:tav tm="100000">
                                          <p:val>
                                            <p:strVal val="#ppt_x"/>
                                          </p:val>
                                        </p:tav>
                                      </p:tavLst>
                                    </p:anim>
                                    <p:anim calcmode="lin" valueType="num">
                                      <p:cBhvr>
                                        <p:cTn id="70" dur="1000" fill="hold"/>
                                        <p:tgtEl>
                                          <p:spTgt spid="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1000"/>
                                        <p:tgtEl>
                                          <p:spTgt spid="13"/>
                                        </p:tgtEl>
                                      </p:cBhvr>
                                    </p:animEffect>
                                    <p:anim calcmode="lin" valueType="num">
                                      <p:cBhvr>
                                        <p:cTn id="74" dur="1000" fill="hold"/>
                                        <p:tgtEl>
                                          <p:spTgt spid="13"/>
                                        </p:tgtEl>
                                        <p:attrNameLst>
                                          <p:attrName>ppt_x</p:attrName>
                                        </p:attrNameLst>
                                      </p:cBhvr>
                                      <p:tavLst>
                                        <p:tav tm="0">
                                          <p:val>
                                            <p:strVal val="#ppt_x"/>
                                          </p:val>
                                        </p:tav>
                                        <p:tav tm="100000">
                                          <p:val>
                                            <p:strVal val="#ppt_x"/>
                                          </p:val>
                                        </p:tav>
                                      </p:tavLst>
                                    </p:anim>
                                    <p:anim calcmode="lin" valueType="num">
                                      <p:cBhvr>
                                        <p:cTn id="7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6" grpId="0"/>
      <p:bldP spid="1067" grpId="0" animBg="1"/>
      <p:bldP spid="1068" grpId="0" animBg="1"/>
      <p:bldP spid="1069" grpId="0" animBg="1"/>
      <p:bldP spid="1100" grpId="0" build="p"/>
      <p:bldP spid="1101" grpId="0" build="p"/>
      <p:bldP spid="110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H</a:t>
            </a:r>
            <a:r>
              <a:rPr lang="es" dirty="0"/>
              <a:t>OW </a:t>
            </a:r>
            <a:r>
              <a:rPr lang="es" i="1" dirty="0">
                <a:solidFill>
                  <a:schemeClr val="accent1"/>
                </a:solidFill>
              </a:rPr>
              <a:t>INTERNET</a:t>
            </a:r>
            <a:r>
              <a:rPr lang="es" dirty="0"/>
              <a:t> WORKS?</a:t>
            </a:r>
            <a:endParaRPr dirty="0"/>
          </a:p>
        </p:txBody>
      </p:sp>
      <p:sp>
        <p:nvSpPr>
          <p:cNvPr id="280" name="Google Shape;280;p25"/>
          <p:cNvSpPr txBox="1">
            <a:spLocks noGrp="1"/>
          </p:cNvSpPr>
          <p:nvPr>
            <p:ph type="ctrTitle" idx="4"/>
          </p:nvPr>
        </p:nvSpPr>
        <p:spPr>
          <a:xfrm>
            <a:off x="2046672" y="2674943"/>
            <a:ext cx="4908763" cy="98237"/>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b="0" i="0" dirty="0">
                <a:solidFill>
                  <a:schemeClr val="bg1"/>
                </a:solidFill>
                <a:effectLst/>
                <a:latin typeface="Roboto Light" panose="02000000000000000000" pitchFamily="2" charset="0"/>
                <a:ea typeface="Roboto Light" panose="02000000000000000000" pitchFamily="2" charset="0"/>
                <a:cs typeface="Roboto Light" panose="02000000000000000000" pitchFamily="2" charset="0"/>
              </a:rPr>
              <a:t>The internet is a global network of interconnected computers and devices that communicate with each other using a standardized set of protocols. It enables the exchange of data and information across vast distances, connecting people, businesses, and governments worldwide</a:t>
            </a:r>
            <a:endParaRPr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479484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7126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Key Components of the </a:t>
            </a:r>
            <a:r>
              <a:rPr lang="es" i="1" dirty="0">
                <a:solidFill>
                  <a:schemeClr val="accent1"/>
                </a:solidFill>
              </a:rPr>
              <a:t>INTERNET</a:t>
            </a:r>
            <a:endParaRPr i="1" dirty="0">
              <a:solidFill>
                <a:schemeClr val="accent1"/>
              </a:solidFill>
            </a:endParaRPr>
          </a:p>
        </p:txBody>
      </p:sp>
      <p:sp>
        <p:nvSpPr>
          <p:cNvPr id="219" name="Google Shape;219;p23"/>
          <p:cNvSpPr txBox="1">
            <a:spLocks noGrp="1"/>
          </p:cNvSpPr>
          <p:nvPr>
            <p:ph type="subTitle" idx="1"/>
          </p:nvPr>
        </p:nvSpPr>
        <p:spPr>
          <a:xfrm>
            <a:off x="6411224" y="1522061"/>
            <a:ext cx="2650329" cy="80569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b="0" i="0" dirty="0">
                <a:solidFill>
                  <a:schemeClr val="accent2"/>
                </a:solidFill>
                <a:effectLst/>
                <a:latin typeface="Roboto Light" panose="02000000000000000000" pitchFamily="2" charset="0"/>
                <a:ea typeface="Roboto Light" panose="02000000000000000000" pitchFamily="2" charset="0"/>
                <a:cs typeface="Roboto Light" panose="02000000000000000000" pitchFamily="2" charset="0"/>
              </a:rPr>
              <a:t>Web servers are computers that host and store web pages and other resources. When you type a website's address (URL) into your browser, the browser sends a request to the web server, which then delivers the requested web page to your browser.</a:t>
            </a:r>
            <a:endParaRPr dirty="0">
              <a:solidFill>
                <a:schemeClr val="accent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49985" y="2851219"/>
            <a:ext cx="2611568" cy="62657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b="0" i="0" dirty="0">
                <a:solidFill>
                  <a:schemeClr val="accent3"/>
                </a:solidFill>
                <a:effectLst/>
                <a:latin typeface="Söhne"/>
              </a:rPr>
              <a:t>When you type a website's URL (e.g., </a:t>
            </a:r>
            <a:r>
              <a:rPr lang="en-US" b="0" i="0" u="sng" dirty="0">
                <a:solidFill>
                  <a:schemeClr val="accent3"/>
                </a:solidFill>
                <a:effectLst/>
                <a:latin typeface="Söhne"/>
                <a:hlinkClick r:id="rId3">
                  <a:extLst>
                    <a:ext uri="{A12FA001-AC4F-418D-AE19-62706E023703}">
                      <ahyp:hlinkClr xmlns:ahyp="http://schemas.microsoft.com/office/drawing/2018/hyperlinkcolor" val="tx"/>
                    </a:ext>
                  </a:extLst>
                </a:hlinkClick>
              </a:rPr>
              <a:t>www.example.com</a:t>
            </a:r>
            <a:r>
              <a:rPr lang="en-US" b="0" i="0" dirty="0">
                <a:solidFill>
                  <a:schemeClr val="accent3"/>
                </a:solidFill>
                <a:effectLst/>
                <a:latin typeface="Söhne"/>
              </a:rPr>
              <a:t>) into your web browser, the browser sends a request to a DNS server to translate the human-readable domain name into its corresponding IP address. This IP address is used to locate the web server hosting the website.</a:t>
            </a:r>
            <a:endParaRPr dirty="0">
              <a:solidFill>
                <a:schemeClr val="accent3"/>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5" name="Google Shape;225;p23"/>
          <p:cNvSpPr txBox="1">
            <a:spLocks noGrp="1"/>
          </p:cNvSpPr>
          <p:nvPr>
            <p:ph type="subTitle" idx="7"/>
          </p:nvPr>
        </p:nvSpPr>
        <p:spPr>
          <a:xfrm>
            <a:off x="250365" y="1546353"/>
            <a:ext cx="2509367" cy="50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accent2"/>
                </a:solidFill>
                <a:effectLst/>
                <a:latin typeface="Söhne"/>
              </a:rPr>
              <a:t>The internet connects various devices such as computers, smartphones, tablets, servers, and IoT (Internet of Things) devices. Each of these devices has a unique identifier known as an IP (Internet Protocol) address, which allows them to send and receive data over the internet.</a:t>
            </a:r>
            <a:endParaRPr dirty="0">
              <a:solidFill>
                <a:schemeClr val="accent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217357" y="2839647"/>
            <a:ext cx="2509367" cy="50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b="0" i="0" dirty="0">
                <a:solidFill>
                  <a:schemeClr val="accent2"/>
                </a:solidFill>
                <a:effectLst/>
                <a:latin typeface="Söhne"/>
              </a:rPr>
              <a:t>When you access a website, send an email, or perform any internet-related activity, data is transmitted from your device to a remote server or endpoint. This data is broken down into smaller packets for efficient transmission.</a:t>
            </a:r>
            <a:endParaRPr dirty="0">
              <a:solidFill>
                <a:schemeClr val="accent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109405" y="4095119"/>
            <a:ext cx="2650327" cy="502500"/>
          </a:xfrm>
          <a:prstGeom prst="rect">
            <a:avLst/>
          </a:prstGeom>
        </p:spPr>
        <p:txBody>
          <a:bodyPr spcFirstLastPara="1" wrap="square" lIns="91425" tIns="91425" rIns="91425" bIns="91425" anchor="t" anchorCtr="0">
            <a:noAutofit/>
          </a:bodyPr>
          <a:lstStyle/>
          <a:p>
            <a:pPr marL="114300" indent="0" algn="just"/>
            <a:r>
              <a:rPr lang="en-US" b="0" i="0" dirty="0">
                <a:solidFill>
                  <a:schemeClr val="accent2"/>
                </a:solidFill>
                <a:effectLst/>
                <a:latin typeface="Söhne"/>
              </a:rPr>
              <a:t>Data travels over the internet through a network of routers and switches. Routers are devices that determine the best path for data to take between the source and destination. Switches are used to direct data within local networks (LANs - Local Area Networks).</a:t>
            </a:r>
          </a:p>
          <a:p>
            <a:pPr marL="114300" indent="0" algn="just"/>
            <a:endParaRPr lang="en-US" b="0" i="0" dirty="0">
              <a:solidFill>
                <a:schemeClr val="accent2"/>
              </a:solidFill>
              <a:effectLst/>
              <a:latin typeface="Söhne"/>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678498" y="1398176"/>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Devices and Endpoints</a:t>
            </a:r>
            <a:endParaRPr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32" name="Google Shape;232;p23"/>
          <p:cNvSpPr txBox="1">
            <a:spLocks noGrp="1"/>
          </p:cNvSpPr>
          <p:nvPr>
            <p:ph type="ctrTitle" idx="17"/>
          </p:nvPr>
        </p:nvSpPr>
        <p:spPr>
          <a:xfrm>
            <a:off x="618612" y="2757214"/>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IN" b="1" i="0" dirty="0">
                <a:solidFill>
                  <a:schemeClr val="bg1"/>
                </a:solidFill>
                <a:effectLst/>
                <a:latin typeface="Roboto Light" panose="02000000000000000000" pitchFamily="2" charset="0"/>
                <a:ea typeface="Roboto Light" panose="02000000000000000000" pitchFamily="2" charset="0"/>
                <a:cs typeface="Roboto Light" panose="02000000000000000000" pitchFamily="2" charset="0"/>
              </a:rPr>
              <a:t>Data </a:t>
            </a:r>
            <a:r>
              <a:rPr lang="en-IN"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Transmission</a:t>
            </a:r>
            <a:r>
              <a:rPr lang="en-IN" b="1" i="0" dirty="0">
                <a:solidFill>
                  <a:schemeClr val="bg1"/>
                </a:solidFill>
                <a:effectLst/>
                <a:latin typeface="Roboto Light" panose="02000000000000000000" pitchFamily="2" charset="0"/>
                <a:ea typeface="Roboto Light" panose="02000000000000000000" pitchFamily="2" charset="0"/>
                <a:cs typeface="Roboto Light" panose="02000000000000000000" pitchFamily="2" charset="0"/>
              </a:rPr>
              <a:t>:</a:t>
            </a:r>
            <a:endParaRPr b="1"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34" name="Google Shape;234;p23"/>
          <p:cNvSpPr txBox="1">
            <a:spLocks noGrp="1"/>
          </p:cNvSpPr>
          <p:nvPr>
            <p:ph type="ctrTitle" idx="19"/>
          </p:nvPr>
        </p:nvSpPr>
        <p:spPr>
          <a:xfrm>
            <a:off x="6389502" y="141772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b="0"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Internet Service Providers (ISPs):</a:t>
            </a:r>
            <a:endParaRPr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35" name="Google Shape;235;p23"/>
          <p:cNvSpPr txBox="1">
            <a:spLocks noGrp="1"/>
          </p:cNvSpPr>
          <p:nvPr>
            <p:ph type="ctrTitle" idx="20"/>
          </p:nvPr>
        </p:nvSpPr>
        <p:spPr>
          <a:xfrm>
            <a:off x="6449390" y="2673681"/>
            <a:ext cx="2732776" cy="1912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b="0"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Domain Name System (DNS):</a:t>
            </a:r>
            <a:endParaRPr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36" name="Google Shape;236;p23"/>
          <p:cNvSpPr txBox="1">
            <a:spLocks noGrp="1"/>
          </p:cNvSpPr>
          <p:nvPr>
            <p:ph type="ctrTitle" idx="21"/>
          </p:nvPr>
        </p:nvSpPr>
        <p:spPr>
          <a:xfrm>
            <a:off x="6471828" y="3958755"/>
            <a:ext cx="2611568" cy="1223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b="0"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Web Servers and Hosting:</a:t>
            </a:r>
            <a:endParaRPr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cxnSp>
        <p:nvCxnSpPr>
          <p:cNvPr id="257" name="Google Shape;257;p23"/>
          <p:cNvCxnSpPr/>
          <p:nvPr/>
        </p:nvCxnSpPr>
        <p:spPr>
          <a:xfrm>
            <a:off x="311700" y="877866"/>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Title 2">
            <a:extLst>
              <a:ext uri="{FF2B5EF4-FFF2-40B4-BE49-F238E27FC236}">
                <a16:creationId xmlns:a16="http://schemas.microsoft.com/office/drawing/2014/main" id="{6C7CB6C4-9676-1403-E82F-348E3F05E13B}"/>
              </a:ext>
            </a:extLst>
          </p:cNvPr>
          <p:cNvSpPr>
            <a:spLocks noGrp="1"/>
          </p:cNvSpPr>
          <p:nvPr>
            <p:ph type="ctrTitle" idx="18"/>
          </p:nvPr>
        </p:nvSpPr>
        <p:spPr>
          <a:xfrm>
            <a:off x="658658" y="4025278"/>
            <a:ext cx="2076000" cy="205763"/>
          </a:xfrm>
        </p:spPr>
        <p:txBody>
          <a:bodyPr/>
          <a:lstStyle/>
          <a:p>
            <a:r>
              <a:rPr lang="en-IN"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Routers and Switches:</a:t>
            </a:r>
            <a:endParaRPr lang="en-IN"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8" name="Google Shape;221;p23">
            <a:extLst>
              <a:ext uri="{FF2B5EF4-FFF2-40B4-BE49-F238E27FC236}">
                <a16:creationId xmlns:a16="http://schemas.microsoft.com/office/drawing/2014/main" id="{491D035E-2CCE-2D4D-392D-5C4CAFC8532B}"/>
              </a:ext>
            </a:extLst>
          </p:cNvPr>
          <p:cNvSpPr txBox="1">
            <a:spLocks/>
          </p:cNvSpPr>
          <p:nvPr/>
        </p:nvSpPr>
        <p:spPr>
          <a:xfrm>
            <a:off x="6433068" y="4014384"/>
            <a:ext cx="2650328"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chemeClr val="accent1"/>
              </a:buClr>
              <a:buSzPts val="900"/>
              <a:buFont typeface="Roboto Light"/>
              <a:buNone/>
              <a:defRPr sz="900" b="0" i="0" u="none" strike="noStrike" cap="none">
                <a:solidFill>
                  <a:schemeClr val="accent1"/>
                </a:solidFill>
                <a:latin typeface="Roboto Light"/>
                <a:ea typeface="Roboto Light"/>
                <a:cs typeface="Roboto Light"/>
                <a:sym typeface="Roboto Light"/>
              </a:defRPr>
            </a:lvl9pPr>
          </a:lstStyle>
          <a:p>
            <a:pPr marL="0" indent="0" algn="just">
              <a:buClr>
                <a:schemeClr val="dk1"/>
              </a:buClr>
              <a:buSzPts val="1100"/>
              <a:buFont typeface="Arial"/>
              <a:buNone/>
            </a:pPr>
            <a:r>
              <a:rPr lang="en-US" b="0" i="0" dirty="0">
                <a:solidFill>
                  <a:schemeClr val="accent3"/>
                </a:solidFill>
                <a:effectLst/>
                <a:latin typeface="Söhne"/>
              </a:rPr>
              <a:t>Web servers store website files and respond to requests from browsers. When you access a website, your browser sends a request to the appropriate web server, which then sends back the necessary files to be displayed on your screen.</a:t>
            </a:r>
            <a:endParaRPr lang="en-US" dirty="0">
              <a:solidFill>
                <a:schemeClr val="accent3"/>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9" name="TextBox 28">
            <a:extLst>
              <a:ext uri="{FF2B5EF4-FFF2-40B4-BE49-F238E27FC236}">
                <a16:creationId xmlns:a16="http://schemas.microsoft.com/office/drawing/2014/main" id="{223082BB-7F30-62C3-0A2A-E8DAFA44DD92}"/>
              </a:ext>
            </a:extLst>
          </p:cNvPr>
          <p:cNvSpPr txBox="1"/>
          <p:nvPr/>
        </p:nvSpPr>
        <p:spPr>
          <a:xfrm>
            <a:off x="4204741" y="984132"/>
            <a:ext cx="603352" cy="461665"/>
          </a:xfrm>
          <a:prstGeom prst="rect">
            <a:avLst/>
          </a:prstGeom>
          <a:noFill/>
        </p:spPr>
        <p:txBody>
          <a:bodyPr wrap="square">
            <a:spAutoFit/>
          </a:bodyPr>
          <a:lstStyle/>
          <a:p>
            <a:pPr marL="0" lvl="0" indent="0" algn="r" rtl="0">
              <a:spcBef>
                <a:spcPts val="0"/>
              </a:spcBef>
              <a:spcAft>
                <a:spcPts val="0"/>
              </a:spcAft>
              <a:buNone/>
            </a:pPr>
            <a:r>
              <a:rPr lang="es" sz="2400" b="1"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07</a:t>
            </a:r>
          </a:p>
        </p:txBody>
      </p:sp>
      <p:sp>
        <p:nvSpPr>
          <p:cNvPr id="30" name="Rectangle 29">
            <a:extLst>
              <a:ext uri="{FF2B5EF4-FFF2-40B4-BE49-F238E27FC236}">
                <a16:creationId xmlns:a16="http://schemas.microsoft.com/office/drawing/2014/main" id="{995CBF0E-B95E-2FF5-5DA3-FD46AE0866F8}"/>
              </a:ext>
            </a:extLst>
          </p:cNvPr>
          <p:cNvSpPr/>
          <p:nvPr/>
        </p:nvSpPr>
        <p:spPr>
          <a:xfrm>
            <a:off x="3798174" y="1555280"/>
            <a:ext cx="1596452" cy="2847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200" b="1" i="1" dirty="0">
                <a:solidFill>
                  <a:schemeClr val="bg1">
                    <a:lumMod val="50000"/>
                  </a:schemeClr>
                </a:solidFill>
              </a:rPr>
              <a:t>HTTP PROTOCOL:</a:t>
            </a:r>
          </a:p>
          <a:p>
            <a:pPr algn="just"/>
            <a:r>
              <a:rPr lang="en-IN" sz="1200" b="1" i="1" dirty="0"/>
              <a:t>Web browsers use the Http or Https to communicate with the web servers . HTTP is used for regular connections, while HTTPS is a secure version that encrypts data to ensure privacy and security during transmission</a:t>
            </a:r>
          </a:p>
        </p:txBody>
      </p:sp>
    </p:spTree>
    <p:extLst>
      <p:ext uri="{BB962C8B-B14F-4D97-AF65-F5344CB8AC3E}">
        <p14:creationId xmlns:p14="http://schemas.microsoft.com/office/powerpoint/2010/main" val="225884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anim calcmode="lin" valueType="num">
                                      <p:cBhvr>
                                        <p:cTn id="8" dur="1000" fill="hold"/>
                                        <p:tgtEl>
                                          <p:spTgt spid="231"/>
                                        </p:tgtEl>
                                        <p:attrNameLst>
                                          <p:attrName>ppt_x</p:attrName>
                                        </p:attrNameLst>
                                      </p:cBhvr>
                                      <p:tavLst>
                                        <p:tav tm="0">
                                          <p:val>
                                            <p:strVal val="#ppt_x"/>
                                          </p:val>
                                        </p:tav>
                                        <p:tav tm="100000">
                                          <p:val>
                                            <p:strVal val="#ppt_x"/>
                                          </p:val>
                                        </p:tav>
                                      </p:tavLst>
                                    </p:anim>
                                    <p:anim calcmode="lin" valueType="num">
                                      <p:cBhvr>
                                        <p:cTn id="9" dur="1000" fill="hold"/>
                                        <p:tgtEl>
                                          <p:spTgt spid="2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5">
                                            <p:txEl>
                                              <p:pRg st="0" end="0"/>
                                            </p:txEl>
                                          </p:spTgt>
                                        </p:tgtEl>
                                        <p:attrNameLst>
                                          <p:attrName>style.visibility</p:attrName>
                                        </p:attrNameLst>
                                      </p:cBhvr>
                                      <p:to>
                                        <p:strVal val="visible"/>
                                      </p:to>
                                    </p:set>
                                    <p:animEffect transition="in" filter="fade">
                                      <p:cBhvr>
                                        <p:cTn id="12" dur="1000"/>
                                        <p:tgtEl>
                                          <p:spTgt spid="225">
                                            <p:txEl>
                                              <p:pRg st="0" end="0"/>
                                            </p:txEl>
                                          </p:spTgt>
                                        </p:tgtEl>
                                      </p:cBhvr>
                                    </p:animEffect>
                                    <p:anim calcmode="lin" valueType="num">
                                      <p:cBhvr>
                                        <p:cTn id="13" dur="1000" fill="hold"/>
                                        <p:tgtEl>
                                          <p:spTgt spid="22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2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fade">
                                      <p:cBhvr>
                                        <p:cTn id="17" dur="1000"/>
                                        <p:tgtEl>
                                          <p:spTgt spid="226"/>
                                        </p:tgtEl>
                                      </p:cBhvr>
                                    </p:animEffect>
                                    <p:anim calcmode="lin" valueType="num">
                                      <p:cBhvr>
                                        <p:cTn id="18" dur="1000" fill="hold"/>
                                        <p:tgtEl>
                                          <p:spTgt spid="226"/>
                                        </p:tgtEl>
                                        <p:attrNameLst>
                                          <p:attrName>ppt_x</p:attrName>
                                        </p:attrNameLst>
                                      </p:cBhvr>
                                      <p:tavLst>
                                        <p:tav tm="0">
                                          <p:val>
                                            <p:strVal val="#ppt_x"/>
                                          </p:val>
                                        </p:tav>
                                        <p:tav tm="100000">
                                          <p:val>
                                            <p:strVal val="#ppt_x"/>
                                          </p:val>
                                        </p:tav>
                                      </p:tavLst>
                                    </p:anim>
                                    <p:anim calcmode="lin" valueType="num">
                                      <p:cBhvr>
                                        <p:cTn id="19" dur="1000" fill="hold"/>
                                        <p:tgtEl>
                                          <p:spTgt spid="2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8"/>
                                        </p:tgtEl>
                                        <p:attrNameLst>
                                          <p:attrName>style.visibility</p:attrName>
                                        </p:attrNameLst>
                                      </p:cBhvr>
                                      <p:to>
                                        <p:strVal val="visible"/>
                                      </p:to>
                                    </p:set>
                                    <p:animEffect transition="in" filter="fade">
                                      <p:cBhvr>
                                        <p:cTn id="22" dur="1000"/>
                                        <p:tgtEl>
                                          <p:spTgt spid="228"/>
                                        </p:tgtEl>
                                      </p:cBhvr>
                                    </p:animEffect>
                                    <p:anim calcmode="lin" valueType="num">
                                      <p:cBhvr>
                                        <p:cTn id="23" dur="1000" fill="hold"/>
                                        <p:tgtEl>
                                          <p:spTgt spid="228"/>
                                        </p:tgtEl>
                                        <p:attrNameLst>
                                          <p:attrName>ppt_x</p:attrName>
                                        </p:attrNameLst>
                                      </p:cBhvr>
                                      <p:tavLst>
                                        <p:tav tm="0">
                                          <p:val>
                                            <p:strVal val="#ppt_x"/>
                                          </p:val>
                                        </p:tav>
                                        <p:tav tm="100000">
                                          <p:val>
                                            <p:strVal val="#ppt_x"/>
                                          </p:val>
                                        </p:tav>
                                      </p:tavLst>
                                    </p:anim>
                                    <p:anim calcmode="lin" valueType="num">
                                      <p:cBhvr>
                                        <p:cTn id="24" dur="1000" fill="hold"/>
                                        <p:tgtEl>
                                          <p:spTgt spid="22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fade">
                                      <p:cBhvr>
                                        <p:cTn id="27" dur="1000"/>
                                        <p:tgtEl>
                                          <p:spTgt spid="232"/>
                                        </p:tgtEl>
                                      </p:cBhvr>
                                    </p:animEffect>
                                    <p:anim calcmode="lin" valueType="num">
                                      <p:cBhvr>
                                        <p:cTn id="28" dur="1000" fill="hold"/>
                                        <p:tgtEl>
                                          <p:spTgt spid="232"/>
                                        </p:tgtEl>
                                        <p:attrNameLst>
                                          <p:attrName>ppt_x</p:attrName>
                                        </p:attrNameLst>
                                      </p:cBhvr>
                                      <p:tavLst>
                                        <p:tav tm="0">
                                          <p:val>
                                            <p:strVal val="#ppt_x"/>
                                          </p:val>
                                        </p:tav>
                                        <p:tav tm="100000">
                                          <p:val>
                                            <p:strVal val="#ppt_x"/>
                                          </p:val>
                                        </p:tav>
                                      </p:tavLst>
                                    </p:anim>
                                    <p:anim calcmode="lin" valueType="num">
                                      <p:cBhvr>
                                        <p:cTn id="29" dur="1000" fill="hold"/>
                                        <p:tgtEl>
                                          <p:spTgt spid="2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7">
                                            <p:txEl>
                                              <p:pRg st="0" end="0"/>
                                            </p:txEl>
                                          </p:spTgt>
                                        </p:tgtEl>
                                        <p:attrNameLst>
                                          <p:attrName>style.visibility</p:attrName>
                                        </p:attrNameLst>
                                      </p:cBhvr>
                                      <p:to>
                                        <p:strVal val="visible"/>
                                      </p:to>
                                    </p:set>
                                    <p:animEffect transition="in" filter="fade">
                                      <p:cBhvr>
                                        <p:cTn id="32" dur="1000"/>
                                        <p:tgtEl>
                                          <p:spTgt spid="227">
                                            <p:txEl>
                                              <p:pRg st="0" end="0"/>
                                            </p:txEl>
                                          </p:spTgt>
                                        </p:tgtEl>
                                      </p:cBhvr>
                                    </p:animEffect>
                                    <p:anim calcmode="lin" valueType="num">
                                      <p:cBhvr>
                                        <p:cTn id="33" dur="1000" fill="hold"/>
                                        <p:tgtEl>
                                          <p:spTgt spid="227">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227">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9">
                                            <p:txEl>
                                              <p:pRg st="0" end="0"/>
                                            </p:txEl>
                                          </p:spTgt>
                                        </p:tgtEl>
                                        <p:attrNameLst>
                                          <p:attrName>style.visibility</p:attrName>
                                        </p:attrNameLst>
                                      </p:cBhvr>
                                      <p:to>
                                        <p:strVal val="visible"/>
                                      </p:to>
                                    </p:set>
                                    <p:animEffect transition="in" filter="fade">
                                      <p:cBhvr>
                                        <p:cTn id="37" dur="1000"/>
                                        <p:tgtEl>
                                          <p:spTgt spid="229">
                                            <p:txEl>
                                              <p:pRg st="0" end="0"/>
                                            </p:txEl>
                                          </p:spTgt>
                                        </p:tgtEl>
                                      </p:cBhvr>
                                    </p:animEffect>
                                    <p:anim calcmode="lin" valueType="num">
                                      <p:cBhvr>
                                        <p:cTn id="38" dur="1000" fill="hold"/>
                                        <p:tgtEl>
                                          <p:spTgt spid="229">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229">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30"/>
                                        </p:tgtEl>
                                        <p:attrNameLst>
                                          <p:attrName>style.visibility</p:attrName>
                                        </p:attrNameLst>
                                      </p:cBhvr>
                                      <p:to>
                                        <p:strVal val="visible"/>
                                      </p:to>
                                    </p:set>
                                    <p:animEffect transition="in" filter="fade">
                                      <p:cBhvr>
                                        <p:cTn id="47" dur="1000"/>
                                        <p:tgtEl>
                                          <p:spTgt spid="230"/>
                                        </p:tgtEl>
                                      </p:cBhvr>
                                    </p:animEffect>
                                    <p:anim calcmode="lin" valueType="num">
                                      <p:cBhvr>
                                        <p:cTn id="48" dur="1000" fill="hold"/>
                                        <p:tgtEl>
                                          <p:spTgt spid="230"/>
                                        </p:tgtEl>
                                        <p:attrNameLst>
                                          <p:attrName>ppt_x</p:attrName>
                                        </p:attrNameLst>
                                      </p:cBhvr>
                                      <p:tavLst>
                                        <p:tav tm="0">
                                          <p:val>
                                            <p:strVal val="#ppt_x"/>
                                          </p:val>
                                        </p:tav>
                                        <p:tav tm="100000">
                                          <p:val>
                                            <p:strVal val="#ppt_x"/>
                                          </p:val>
                                        </p:tav>
                                      </p:tavLst>
                                    </p:anim>
                                    <p:anim calcmode="lin" valueType="num">
                                      <p:cBhvr>
                                        <p:cTn id="49"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34"/>
                                        </p:tgtEl>
                                        <p:attrNameLst>
                                          <p:attrName>style.visibility</p:attrName>
                                        </p:attrNameLst>
                                      </p:cBhvr>
                                      <p:to>
                                        <p:strVal val="visible"/>
                                      </p:to>
                                    </p:set>
                                    <p:animEffect transition="in" filter="fade">
                                      <p:cBhvr>
                                        <p:cTn id="54" dur="1000"/>
                                        <p:tgtEl>
                                          <p:spTgt spid="234"/>
                                        </p:tgtEl>
                                      </p:cBhvr>
                                    </p:animEffect>
                                    <p:anim calcmode="lin" valueType="num">
                                      <p:cBhvr>
                                        <p:cTn id="55" dur="1000" fill="hold"/>
                                        <p:tgtEl>
                                          <p:spTgt spid="234"/>
                                        </p:tgtEl>
                                        <p:attrNameLst>
                                          <p:attrName>ppt_x</p:attrName>
                                        </p:attrNameLst>
                                      </p:cBhvr>
                                      <p:tavLst>
                                        <p:tav tm="0">
                                          <p:val>
                                            <p:strVal val="#ppt_x"/>
                                          </p:val>
                                        </p:tav>
                                        <p:tav tm="100000">
                                          <p:val>
                                            <p:strVal val="#ppt_x"/>
                                          </p:val>
                                        </p:tav>
                                      </p:tavLst>
                                    </p:anim>
                                    <p:anim calcmode="lin" valueType="num">
                                      <p:cBhvr>
                                        <p:cTn id="56" dur="1000" fill="hold"/>
                                        <p:tgtEl>
                                          <p:spTgt spid="23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19">
                                            <p:txEl>
                                              <p:pRg st="0" end="0"/>
                                            </p:txEl>
                                          </p:spTgt>
                                        </p:tgtEl>
                                        <p:attrNameLst>
                                          <p:attrName>style.visibility</p:attrName>
                                        </p:attrNameLst>
                                      </p:cBhvr>
                                      <p:to>
                                        <p:strVal val="visible"/>
                                      </p:to>
                                    </p:set>
                                    <p:animEffect transition="in" filter="fade">
                                      <p:cBhvr>
                                        <p:cTn id="59" dur="1000"/>
                                        <p:tgtEl>
                                          <p:spTgt spid="219">
                                            <p:txEl>
                                              <p:pRg st="0" end="0"/>
                                            </p:txEl>
                                          </p:spTgt>
                                        </p:tgtEl>
                                      </p:cBhvr>
                                    </p:animEffect>
                                    <p:anim calcmode="lin" valueType="num">
                                      <p:cBhvr>
                                        <p:cTn id="60" dur="1000" fill="hold"/>
                                        <p:tgtEl>
                                          <p:spTgt spid="219">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219">
                                            <p:txEl>
                                              <p:pRg st="0" end="0"/>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20"/>
                                        </p:tgtEl>
                                        <p:attrNameLst>
                                          <p:attrName>style.visibility</p:attrName>
                                        </p:attrNameLst>
                                      </p:cBhvr>
                                      <p:to>
                                        <p:strVal val="visible"/>
                                      </p:to>
                                    </p:set>
                                    <p:animEffect transition="in" filter="fade">
                                      <p:cBhvr>
                                        <p:cTn id="64" dur="1000"/>
                                        <p:tgtEl>
                                          <p:spTgt spid="220"/>
                                        </p:tgtEl>
                                      </p:cBhvr>
                                    </p:animEffect>
                                    <p:anim calcmode="lin" valueType="num">
                                      <p:cBhvr>
                                        <p:cTn id="65" dur="1000" fill="hold"/>
                                        <p:tgtEl>
                                          <p:spTgt spid="220"/>
                                        </p:tgtEl>
                                        <p:attrNameLst>
                                          <p:attrName>ppt_x</p:attrName>
                                        </p:attrNameLst>
                                      </p:cBhvr>
                                      <p:tavLst>
                                        <p:tav tm="0">
                                          <p:val>
                                            <p:strVal val="#ppt_x"/>
                                          </p:val>
                                        </p:tav>
                                        <p:tav tm="100000">
                                          <p:val>
                                            <p:strVal val="#ppt_x"/>
                                          </p:val>
                                        </p:tav>
                                      </p:tavLst>
                                    </p:anim>
                                    <p:anim calcmode="lin" valueType="num">
                                      <p:cBhvr>
                                        <p:cTn id="66" dur="1000" fill="hold"/>
                                        <p:tgtEl>
                                          <p:spTgt spid="22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35"/>
                                        </p:tgtEl>
                                        <p:attrNameLst>
                                          <p:attrName>style.visibility</p:attrName>
                                        </p:attrNameLst>
                                      </p:cBhvr>
                                      <p:to>
                                        <p:strVal val="visible"/>
                                      </p:to>
                                    </p:set>
                                    <p:animEffect transition="in" filter="fade">
                                      <p:cBhvr>
                                        <p:cTn id="69" dur="1000"/>
                                        <p:tgtEl>
                                          <p:spTgt spid="235"/>
                                        </p:tgtEl>
                                      </p:cBhvr>
                                    </p:animEffect>
                                    <p:anim calcmode="lin" valueType="num">
                                      <p:cBhvr>
                                        <p:cTn id="70" dur="1000" fill="hold"/>
                                        <p:tgtEl>
                                          <p:spTgt spid="235"/>
                                        </p:tgtEl>
                                        <p:attrNameLst>
                                          <p:attrName>ppt_x</p:attrName>
                                        </p:attrNameLst>
                                      </p:cBhvr>
                                      <p:tavLst>
                                        <p:tav tm="0">
                                          <p:val>
                                            <p:strVal val="#ppt_x"/>
                                          </p:val>
                                        </p:tav>
                                        <p:tav tm="100000">
                                          <p:val>
                                            <p:strVal val="#ppt_x"/>
                                          </p:val>
                                        </p:tav>
                                      </p:tavLst>
                                    </p:anim>
                                    <p:anim calcmode="lin" valueType="num">
                                      <p:cBhvr>
                                        <p:cTn id="71" dur="1000" fill="hold"/>
                                        <p:tgtEl>
                                          <p:spTgt spid="23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21">
                                            <p:txEl>
                                              <p:pRg st="0" end="0"/>
                                            </p:txEl>
                                          </p:spTgt>
                                        </p:tgtEl>
                                        <p:attrNameLst>
                                          <p:attrName>style.visibility</p:attrName>
                                        </p:attrNameLst>
                                      </p:cBhvr>
                                      <p:to>
                                        <p:strVal val="visible"/>
                                      </p:to>
                                    </p:set>
                                    <p:animEffect transition="in" filter="fade">
                                      <p:cBhvr>
                                        <p:cTn id="74" dur="1000"/>
                                        <p:tgtEl>
                                          <p:spTgt spid="221">
                                            <p:txEl>
                                              <p:pRg st="0" end="0"/>
                                            </p:txEl>
                                          </p:spTgt>
                                        </p:tgtEl>
                                      </p:cBhvr>
                                    </p:animEffect>
                                    <p:anim calcmode="lin" valueType="num">
                                      <p:cBhvr>
                                        <p:cTn id="75" dur="1000" fill="hold"/>
                                        <p:tgtEl>
                                          <p:spTgt spid="221">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221">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22"/>
                                        </p:tgtEl>
                                        <p:attrNameLst>
                                          <p:attrName>style.visibility</p:attrName>
                                        </p:attrNameLst>
                                      </p:cBhvr>
                                      <p:to>
                                        <p:strVal val="visible"/>
                                      </p:to>
                                    </p:set>
                                    <p:animEffect transition="in" filter="fade">
                                      <p:cBhvr>
                                        <p:cTn id="79" dur="1000"/>
                                        <p:tgtEl>
                                          <p:spTgt spid="222"/>
                                        </p:tgtEl>
                                      </p:cBhvr>
                                    </p:animEffect>
                                    <p:anim calcmode="lin" valueType="num">
                                      <p:cBhvr>
                                        <p:cTn id="80" dur="1000" fill="hold"/>
                                        <p:tgtEl>
                                          <p:spTgt spid="222"/>
                                        </p:tgtEl>
                                        <p:attrNameLst>
                                          <p:attrName>ppt_x</p:attrName>
                                        </p:attrNameLst>
                                      </p:cBhvr>
                                      <p:tavLst>
                                        <p:tav tm="0">
                                          <p:val>
                                            <p:strVal val="#ppt_x"/>
                                          </p:val>
                                        </p:tav>
                                        <p:tav tm="100000">
                                          <p:val>
                                            <p:strVal val="#ppt_x"/>
                                          </p:val>
                                        </p:tav>
                                      </p:tavLst>
                                    </p:anim>
                                    <p:anim calcmode="lin" valueType="num">
                                      <p:cBhvr>
                                        <p:cTn id="81" dur="1000" fill="hold"/>
                                        <p:tgtEl>
                                          <p:spTgt spid="22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36"/>
                                        </p:tgtEl>
                                        <p:attrNameLst>
                                          <p:attrName>style.visibility</p:attrName>
                                        </p:attrNameLst>
                                      </p:cBhvr>
                                      <p:to>
                                        <p:strVal val="visible"/>
                                      </p:to>
                                    </p:set>
                                    <p:animEffect transition="in" filter="fade">
                                      <p:cBhvr>
                                        <p:cTn id="84" dur="1000"/>
                                        <p:tgtEl>
                                          <p:spTgt spid="236"/>
                                        </p:tgtEl>
                                      </p:cBhvr>
                                    </p:animEffect>
                                    <p:anim calcmode="lin" valueType="num">
                                      <p:cBhvr>
                                        <p:cTn id="85" dur="1000" fill="hold"/>
                                        <p:tgtEl>
                                          <p:spTgt spid="236"/>
                                        </p:tgtEl>
                                        <p:attrNameLst>
                                          <p:attrName>ppt_x</p:attrName>
                                        </p:attrNameLst>
                                      </p:cBhvr>
                                      <p:tavLst>
                                        <p:tav tm="0">
                                          <p:val>
                                            <p:strVal val="#ppt_x"/>
                                          </p:val>
                                        </p:tav>
                                        <p:tav tm="100000">
                                          <p:val>
                                            <p:strVal val="#ppt_x"/>
                                          </p:val>
                                        </p:tav>
                                      </p:tavLst>
                                    </p:anim>
                                    <p:anim calcmode="lin" valueType="num">
                                      <p:cBhvr>
                                        <p:cTn id="86" dur="1000" fill="hold"/>
                                        <p:tgtEl>
                                          <p:spTgt spid="236"/>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1000"/>
                                        <p:tgtEl>
                                          <p:spTgt spid="28"/>
                                        </p:tgtEl>
                                      </p:cBhvr>
                                    </p:animEffect>
                                    <p:anim calcmode="lin" valueType="num">
                                      <p:cBhvr>
                                        <p:cTn id="90" dur="1000" fill="hold"/>
                                        <p:tgtEl>
                                          <p:spTgt spid="28"/>
                                        </p:tgtEl>
                                        <p:attrNameLst>
                                          <p:attrName>ppt_x</p:attrName>
                                        </p:attrNameLst>
                                      </p:cBhvr>
                                      <p:tavLst>
                                        <p:tav tm="0">
                                          <p:val>
                                            <p:strVal val="#ppt_x"/>
                                          </p:val>
                                        </p:tav>
                                        <p:tav tm="100000">
                                          <p:val>
                                            <p:strVal val="#ppt_x"/>
                                          </p:val>
                                        </p:tav>
                                      </p:tavLst>
                                    </p:anim>
                                    <p:anim calcmode="lin" valueType="num">
                                      <p:cBhvr>
                                        <p:cTn id="91" dur="1000" fill="hold"/>
                                        <p:tgtEl>
                                          <p:spTgt spid="28"/>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24"/>
                                        </p:tgtEl>
                                        <p:attrNameLst>
                                          <p:attrName>style.visibility</p:attrName>
                                        </p:attrNameLst>
                                      </p:cBhvr>
                                      <p:to>
                                        <p:strVal val="visible"/>
                                      </p:to>
                                    </p:set>
                                    <p:animEffect transition="in" filter="fade">
                                      <p:cBhvr>
                                        <p:cTn id="94" dur="1000"/>
                                        <p:tgtEl>
                                          <p:spTgt spid="224"/>
                                        </p:tgtEl>
                                      </p:cBhvr>
                                    </p:animEffect>
                                    <p:anim calcmode="lin" valueType="num">
                                      <p:cBhvr>
                                        <p:cTn id="95" dur="1000" fill="hold"/>
                                        <p:tgtEl>
                                          <p:spTgt spid="224"/>
                                        </p:tgtEl>
                                        <p:attrNameLst>
                                          <p:attrName>ppt_x</p:attrName>
                                        </p:attrNameLst>
                                      </p:cBhvr>
                                      <p:tavLst>
                                        <p:tav tm="0">
                                          <p:val>
                                            <p:strVal val="#ppt_x"/>
                                          </p:val>
                                        </p:tav>
                                        <p:tav tm="100000">
                                          <p:val>
                                            <p:strVal val="#ppt_x"/>
                                          </p:val>
                                        </p:tav>
                                      </p:tavLst>
                                    </p:anim>
                                    <p:anim calcmode="lin" valueType="num">
                                      <p:cBhvr>
                                        <p:cTn id="96" dur="1000" fill="hold"/>
                                        <p:tgtEl>
                                          <p:spTgt spid="224"/>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1000"/>
                                        <p:tgtEl>
                                          <p:spTgt spid="29"/>
                                        </p:tgtEl>
                                      </p:cBhvr>
                                    </p:animEffect>
                                    <p:anim calcmode="lin" valueType="num">
                                      <p:cBhvr>
                                        <p:cTn id="102" dur="1000" fill="hold"/>
                                        <p:tgtEl>
                                          <p:spTgt spid="29"/>
                                        </p:tgtEl>
                                        <p:attrNameLst>
                                          <p:attrName>ppt_x</p:attrName>
                                        </p:attrNameLst>
                                      </p:cBhvr>
                                      <p:tavLst>
                                        <p:tav tm="0">
                                          <p:val>
                                            <p:strVal val="#ppt_x"/>
                                          </p:val>
                                        </p:tav>
                                        <p:tav tm="100000">
                                          <p:val>
                                            <p:strVal val="#ppt_x"/>
                                          </p:val>
                                        </p:tav>
                                      </p:tavLst>
                                    </p:anim>
                                    <p:anim calcmode="lin" valueType="num">
                                      <p:cBhvr>
                                        <p:cTn id="103" dur="1000" fill="hold"/>
                                        <p:tgtEl>
                                          <p:spTgt spid="29"/>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1000"/>
                                        <p:tgtEl>
                                          <p:spTgt spid="30"/>
                                        </p:tgtEl>
                                      </p:cBhvr>
                                    </p:animEffect>
                                    <p:anim calcmode="lin" valueType="num">
                                      <p:cBhvr>
                                        <p:cTn id="107" dur="1000" fill="hold"/>
                                        <p:tgtEl>
                                          <p:spTgt spid="30"/>
                                        </p:tgtEl>
                                        <p:attrNameLst>
                                          <p:attrName>ppt_x</p:attrName>
                                        </p:attrNameLst>
                                      </p:cBhvr>
                                      <p:tavLst>
                                        <p:tav tm="0">
                                          <p:val>
                                            <p:strVal val="#ppt_x"/>
                                          </p:val>
                                        </p:tav>
                                        <p:tav tm="100000">
                                          <p:val>
                                            <p:strVal val="#ppt_x"/>
                                          </p:val>
                                        </p:tav>
                                      </p:tavLst>
                                    </p:anim>
                                    <p:anim calcmode="lin" valueType="num">
                                      <p:cBhvr>
                                        <p:cTn id="10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build="p"/>
      <p:bldP spid="220" grpId="0"/>
      <p:bldP spid="221" grpId="0" build="p"/>
      <p:bldP spid="222" grpId="0"/>
      <p:bldP spid="224" grpId="0"/>
      <p:bldP spid="225" grpId="0" build="p"/>
      <p:bldP spid="226" grpId="0"/>
      <p:bldP spid="227" grpId="0" build="p"/>
      <p:bldP spid="228" grpId="0"/>
      <p:bldP spid="229" grpId="0" build="p"/>
      <p:bldP spid="230" grpId="0"/>
      <p:bldP spid="231" grpId="0"/>
      <p:bldP spid="232" grpId="0"/>
      <p:bldP spid="234" grpId="0"/>
      <p:bldP spid="235" grpId="0"/>
      <p:bldP spid="236" grpId="0"/>
      <p:bldP spid="3" grpId="0"/>
      <p:bldP spid="28" grpId="0"/>
      <p:bldP spid="29" grpId="0"/>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5006126" y="2304754"/>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Let’s Work</a:t>
            </a:r>
            <a:endParaRPr dirty="0"/>
          </a:p>
        </p:txBody>
      </p:sp>
      <p:cxnSp>
        <p:nvCxnSpPr>
          <p:cNvPr id="298" name="Google Shape;298;p26"/>
          <p:cNvCxnSpPr/>
          <p:nvPr/>
        </p:nvCxnSpPr>
        <p:spPr>
          <a:xfrm>
            <a:off x="4949370" y="3033992"/>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4" name="Picture 3">
            <a:extLst>
              <a:ext uri="{FF2B5EF4-FFF2-40B4-BE49-F238E27FC236}">
                <a16:creationId xmlns:a16="http://schemas.microsoft.com/office/drawing/2014/main" id="{285517B8-0C0C-8F35-DECF-70A3105E8B59}"/>
              </a:ext>
            </a:extLst>
          </p:cNvPr>
          <p:cNvPicPr>
            <a:picLocks noChangeAspect="1"/>
          </p:cNvPicPr>
          <p:nvPr/>
        </p:nvPicPr>
        <p:blipFill>
          <a:blip r:embed="rId3"/>
          <a:stretch>
            <a:fillRect/>
          </a:stretch>
        </p:blipFill>
        <p:spPr>
          <a:xfrm>
            <a:off x="0" y="187169"/>
            <a:ext cx="4379647" cy="4849318"/>
          </a:xfrm>
          <a:prstGeom prst="rect">
            <a:avLst/>
          </a:prstGeom>
        </p:spPr>
      </p:pic>
      <p:sp>
        <p:nvSpPr>
          <p:cNvPr id="8" name="Subtitle 7">
            <a:extLst>
              <a:ext uri="{FF2B5EF4-FFF2-40B4-BE49-F238E27FC236}">
                <a16:creationId xmlns:a16="http://schemas.microsoft.com/office/drawing/2014/main" id="{CE44715A-1921-11B0-74EC-5A03F1FB3680}"/>
              </a:ext>
            </a:extLst>
          </p:cNvPr>
          <p:cNvSpPr>
            <a:spLocks noGrp="1"/>
          </p:cNvSpPr>
          <p:nvPr>
            <p:ph type="subTitle" idx="1"/>
          </p:nvPr>
        </p:nvSpPr>
        <p:spPr>
          <a:xfrm>
            <a:off x="4489554" y="1950934"/>
            <a:ext cx="4834916" cy="1420500"/>
          </a:xfrm>
        </p:spPr>
        <p:txBody>
          <a:bodyPr/>
          <a:lstStyle/>
          <a:p>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div</a:t>
            </a:r>
            <a:r>
              <a:rPr lang="en-IN" sz="800" b="0" dirty="0">
                <a:solidFill>
                  <a:srgbClr val="FFFFFF"/>
                </a:solidFill>
                <a:effectLst/>
                <a:latin typeface="Consolas" panose="020B0609020204030204" pitchFamily="49" charset="0"/>
              </a:rPr>
              <a:t> </a:t>
            </a:r>
            <a:r>
              <a:rPr lang="en-IN" sz="800" b="0" i="1" dirty="0">
                <a:solidFill>
                  <a:srgbClr val="FEDE5D"/>
                </a:solidFill>
                <a:effectLst/>
                <a:latin typeface="Consolas" panose="020B0609020204030204" pitchFamily="49" charset="0"/>
              </a:rPr>
              <a:t>class</a:t>
            </a:r>
            <a:r>
              <a:rPr lang="en-IN" sz="800" b="0" dirty="0">
                <a:solidFill>
                  <a:srgbClr val="B6B1B1"/>
                </a:solidFill>
                <a:effectLst/>
                <a:latin typeface="Consolas" panose="020B0609020204030204" pitchFamily="49" charset="0"/>
              </a:rPr>
              <a:t>=</a:t>
            </a:r>
            <a:r>
              <a:rPr lang="en-IN" sz="800" b="0" dirty="0">
                <a:solidFill>
                  <a:srgbClr val="FF8B39"/>
                </a:solidFill>
                <a:effectLst/>
                <a:latin typeface="Consolas" panose="020B0609020204030204" pitchFamily="49" charset="0"/>
              </a:rPr>
              <a:t>"menu"</a:t>
            </a:r>
            <a:r>
              <a:rPr lang="en-IN" sz="800" b="0" dirty="0">
                <a:solidFill>
                  <a:srgbClr val="36F9F6"/>
                </a:solidFill>
                <a:effectLst/>
                <a:latin typeface="Consolas" panose="020B0609020204030204" pitchFamily="49" charset="0"/>
              </a:rPr>
              <a:t>&gt;</a:t>
            </a:r>
            <a:endParaRPr lang="en-IN" sz="800" b="0" dirty="0">
              <a:solidFill>
                <a:srgbClr val="BBBBBB"/>
              </a:solidFill>
              <a:effectLst/>
              <a:latin typeface="Consolas" panose="020B0609020204030204" pitchFamily="49" charset="0"/>
            </a:endParaRPr>
          </a:p>
          <a:p>
            <a:r>
              <a:rPr lang="en-IN" sz="800" b="0" dirty="0">
                <a:solidFill>
                  <a:srgbClr val="FFFFFF"/>
                </a:solidFill>
                <a:effectLst/>
                <a:latin typeface="Consolas" panose="020B0609020204030204" pitchFamily="49" charset="0"/>
              </a:rPr>
              <a:t>            </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main</a:t>
            </a:r>
            <a:r>
              <a:rPr lang="en-IN" sz="800" b="0" dirty="0">
                <a:solidFill>
                  <a:srgbClr val="FFFFFF"/>
                </a:solidFill>
                <a:effectLst/>
                <a:latin typeface="Consolas" panose="020B0609020204030204" pitchFamily="49" charset="0"/>
              </a:rPr>
              <a:t> </a:t>
            </a:r>
            <a:r>
              <a:rPr lang="en-IN" sz="800" b="0" i="1" dirty="0">
                <a:solidFill>
                  <a:srgbClr val="FEDE5D"/>
                </a:solidFill>
                <a:effectLst/>
                <a:latin typeface="Consolas" panose="020B0609020204030204" pitchFamily="49" charset="0"/>
              </a:rPr>
              <a:t>class</a:t>
            </a:r>
            <a:r>
              <a:rPr lang="en-IN" sz="800" b="0" dirty="0">
                <a:solidFill>
                  <a:srgbClr val="B6B1B1"/>
                </a:solidFill>
                <a:effectLst/>
                <a:latin typeface="Consolas" panose="020B0609020204030204" pitchFamily="49" charset="0"/>
              </a:rPr>
              <a:t>=</a:t>
            </a:r>
            <a:r>
              <a:rPr lang="en-IN" sz="800" b="0" dirty="0">
                <a:solidFill>
                  <a:srgbClr val="FF8B39"/>
                </a:solidFill>
                <a:effectLst/>
                <a:latin typeface="Consolas" panose="020B0609020204030204" pitchFamily="49" charset="0"/>
              </a:rPr>
              <a:t>"card"</a:t>
            </a:r>
            <a:r>
              <a:rPr lang="en-IN" sz="800" b="0" dirty="0">
                <a:solidFill>
                  <a:srgbClr val="36F9F6"/>
                </a:solidFill>
                <a:effectLst/>
                <a:latin typeface="Consolas" panose="020B0609020204030204" pitchFamily="49" charset="0"/>
              </a:rPr>
              <a:t>&gt;</a:t>
            </a:r>
            <a:endParaRPr lang="en-IN" sz="800" b="0" dirty="0">
              <a:solidFill>
                <a:srgbClr val="BBBBBB"/>
              </a:solidFill>
              <a:effectLst/>
              <a:latin typeface="Consolas" panose="020B0609020204030204" pitchFamily="49" charset="0"/>
            </a:endParaRPr>
          </a:p>
          <a:p>
            <a:r>
              <a:rPr lang="en-IN" sz="800" b="0" dirty="0">
                <a:solidFill>
                  <a:srgbClr val="FFFFFF"/>
                </a:solidFill>
                <a:effectLst/>
                <a:latin typeface="Consolas" panose="020B0609020204030204" pitchFamily="49" charset="0"/>
              </a:rPr>
              <a:t>                </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h1</a:t>
            </a:r>
            <a:r>
              <a:rPr lang="en-IN" sz="800" b="0" dirty="0">
                <a:solidFill>
                  <a:srgbClr val="36F9F6"/>
                </a:solidFill>
                <a:effectLst/>
                <a:latin typeface="Consolas" panose="020B0609020204030204" pitchFamily="49" charset="0"/>
              </a:rPr>
              <a:t>&gt;</a:t>
            </a:r>
            <a:r>
              <a:rPr lang="en-IN" sz="800" b="0" dirty="0">
                <a:solidFill>
                  <a:srgbClr val="FFFFFF"/>
                </a:solidFill>
                <a:effectLst/>
                <a:latin typeface="Consolas" panose="020B0609020204030204" pitchFamily="49" charset="0"/>
              </a:rPr>
              <a:t>CAMPER CAFE</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h1</a:t>
            </a:r>
            <a:r>
              <a:rPr lang="en-IN" sz="800" b="0" dirty="0">
                <a:solidFill>
                  <a:srgbClr val="36F9F6"/>
                </a:solidFill>
                <a:effectLst/>
                <a:latin typeface="Consolas" panose="020B0609020204030204" pitchFamily="49" charset="0"/>
              </a:rPr>
              <a:t>&gt;</a:t>
            </a:r>
            <a:endParaRPr lang="en-IN" sz="800" b="0" dirty="0">
              <a:solidFill>
                <a:srgbClr val="BBBBBB"/>
              </a:solidFill>
              <a:effectLst/>
              <a:latin typeface="Consolas" panose="020B0609020204030204" pitchFamily="49" charset="0"/>
            </a:endParaRPr>
          </a:p>
          <a:p>
            <a:r>
              <a:rPr lang="en-IN" sz="800" b="0" dirty="0">
                <a:solidFill>
                  <a:srgbClr val="FFFFFF"/>
                </a:solidFill>
                <a:effectLst/>
                <a:latin typeface="Consolas" panose="020B0609020204030204" pitchFamily="49" charset="0"/>
              </a:rPr>
              <a:t>                </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p</a:t>
            </a:r>
            <a:r>
              <a:rPr lang="en-IN" sz="800" b="0" dirty="0">
                <a:solidFill>
                  <a:srgbClr val="FFFFFF"/>
                </a:solidFill>
                <a:effectLst/>
                <a:latin typeface="Consolas" panose="020B0609020204030204" pitchFamily="49" charset="0"/>
              </a:rPr>
              <a:t> </a:t>
            </a:r>
            <a:r>
              <a:rPr lang="en-IN" sz="800" b="0" i="1" dirty="0">
                <a:solidFill>
                  <a:srgbClr val="FEDE5D"/>
                </a:solidFill>
                <a:effectLst/>
                <a:latin typeface="Consolas" panose="020B0609020204030204" pitchFamily="49" charset="0"/>
              </a:rPr>
              <a:t>class</a:t>
            </a:r>
            <a:r>
              <a:rPr lang="en-IN" sz="800" b="0" dirty="0">
                <a:solidFill>
                  <a:srgbClr val="B6B1B1"/>
                </a:solidFill>
                <a:effectLst/>
                <a:latin typeface="Consolas" panose="020B0609020204030204" pitchFamily="49" charset="0"/>
              </a:rPr>
              <a:t>=</a:t>
            </a:r>
            <a:r>
              <a:rPr lang="en-IN" sz="800" b="0" dirty="0">
                <a:solidFill>
                  <a:srgbClr val="FF8B39"/>
                </a:solidFill>
                <a:effectLst/>
                <a:latin typeface="Consolas" panose="020B0609020204030204" pitchFamily="49" charset="0"/>
              </a:rPr>
              <a:t>"established"</a:t>
            </a:r>
            <a:r>
              <a:rPr lang="en-IN" sz="800" b="0" dirty="0">
                <a:solidFill>
                  <a:srgbClr val="36F9F6"/>
                </a:solidFill>
                <a:effectLst/>
                <a:latin typeface="Consolas" panose="020B0609020204030204" pitchFamily="49" charset="0"/>
              </a:rPr>
              <a:t>&gt;</a:t>
            </a:r>
            <a:r>
              <a:rPr lang="en-IN" sz="800" b="0" dirty="0">
                <a:solidFill>
                  <a:srgbClr val="FFFFFF"/>
                </a:solidFill>
                <a:effectLst/>
                <a:latin typeface="Consolas" panose="020B0609020204030204" pitchFamily="49" charset="0"/>
              </a:rPr>
              <a:t>Est 2020</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p</a:t>
            </a:r>
            <a:r>
              <a:rPr lang="en-IN" sz="800" b="0" dirty="0">
                <a:solidFill>
                  <a:srgbClr val="36F9F6"/>
                </a:solidFill>
                <a:effectLst/>
                <a:latin typeface="Consolas" panose="020B0609020204030204" pitchFamily="49" charset="0"/>
              </a:rPr>
              <a:t>&gt;</a:t>
            </a:r>
            <a:endParaRPr lang="en-IN" sz="800" b="0" dirty="0">
              <a:solidFill>
                <a:srgbClr val="BBBBBB"/>
              </a:solidFill>
              <a:effectLst/>
              <a:latin typeface="Consolas" panose="020B0609020204030204" pitchFamily="49" charset="0"/>
            </a:endParaRPr>
          </a:p>
          <a:p>
            <a:r>
              <a:rPr lang="en-IN" sz="800" b="0" dirty="0">
                <a:solidFill>
                  <a:srgbClr val="FFFFFF"/>
                </a:solidFill>
                <a:effectLst/>
                <a:latin typeface="Consolas" panose="020B0609020204030204" pitchFamily="49" charset="0"/>
              </a:rPr>
              <a:t>                </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hr</a:t>
            </a:r>
            <a:r>
              <a:rPr lang="en-IN" sz="800" b="0" dirty="0">
                <a:solidFill>
                  <a:srgbClr val="36F9F6"/>
                </a:solidFill>
                <a:effectLst/>
                <a:latin typeface="Consolas" panose="020B0609020204030204" pitchFamily="49" charset="0"/>
              </a:rPr>
              <a:t>/&gt;</a:t>
            </a:r>
            <a:endParaRPr lang="en-IN" sz="800" b="0" dirty="0">
              <a:solidFill>
                <a:srgbClr val="BBBBBB"/>
              </a:solidFill>
              <a:effectLst/>
              <a:latin typeface="Consolas" panose="020B0609020204030204" pitchFamily="49" charset="0"/>
            </a:endParaRPr>
          </a:p>
          <a:p>
            <a:r>
              <a:rPr lang="en-IN" sz="800" b="0" dirty="0">
                <a:solidFill>
                  <a:srgbClr val="FFFFFF"/>
                </a:solidFill>
                <a:effectLst/>
                <a:latin typeface="Consolas" panose="020B0609020204030204" pitchFamily="49" charset="0"/>
              </a:rPr>
              <a:t>                </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section</a:t>
            </a:r>
            <a:r>
              <a:rPr lang="en-IN" sz="800" b="0" dirty="0">
                <a:solidFill>
                  <a:srgbClr val="36F9F6"/>
                </a:solidFill>
                <a:effectLst/>
                <a:latin typeface="Consolas" panose="020B0609020204030204" pitchFamily="49" charset="0"/>
              </a:rPr>
              <a:t>&gt;</a:t>
            </a:r>
            <a:endParaRPr lang="en-IN" sz="800" b="0" dirty="0">
              <a:solidFill>
                <a:srgbClr val="BBBBBB"/>
              </a:solidFill>
              <a:effectLst/>
              <a:latin typeface="Consolas" panose="020B0609020204030204" pitchFamily="49" charset="0"/>
            </a:endParaRPr>
          </a:p>
          <a:p>
            <a:r>
              <a:rPr lang="en-IN" sz="800" b="0" dirty="0">
                <a:solidFill>
                  <a:srgbClr val="FFFFFF"/>
                </a:solidFill>
                <a:effectLst/>
                <a:latin typeface="Consolas" panose="020B0609020204030204" pitchFamily="49" charset="0"/>
              </a:rPr>
              <a:t>                </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h2</a:t>
            </a:r>
            <a:r>
              <a:rPr lang="en-IN" sz="800" b="0" dirty="0">
                <a:solidFill>
                  <a:srgbClr val="36F9F6"/>
                </a:solidFill>
                <a:effectLst/>
                <a:latin typeface="Consolas" panose="020B0609020204030204" pitchFamily="49" charset="0"/>
              </a:rPr>
              <a:t>&gt;</a:t>
            </a:r>
            <a:r>
              <a:rPr lang="en-IN" sz="800" b="0" dirty="0">
                <a:solidFill>
                  <a:srgbClr val="FFFFFF"/>
                </a:solidFill>
                <a:effectLst/>
                <a:latin typeface="Consolas" panose="020B0609020204030204" pitchFamily="49" charset="0"/>
              </a:rPr>
              <a:t>Coffee</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h2</a:t>
            </a:r>
            <a:r>
              <a:rPr lang="en-IN" sz="800" b="0" dirty="0">
                <a:solidFill>
                  <a:srgbClr val="36F9F6"/>
                </a:solidFill>
                <a:effectLst/>
                <a:latin typeface="Consolas" panose="020B0609020204030204" pitchFamily="49" charset="0"/>
              </a:rPr>
              <a:t>&gt;</a:t>
            </a:r>
            <a:endParaRPr lang="en-IN" sz="800" b="0" dirty="0">
              <a:solidFill>
                <a:srgbClr val="BBBBBB"/>
              </a:solidFill>
              <a:effectLst/>
              <a:latin typeface="Consolas" panose="020B0609020204030204" pitchFamily="49" charset="0"/>
            </a:endParaRPr>
          </a:p>
          <a:p>
            <a:r>
              <a:rPr lang="en-IN" sz="800" b="0" dirty="0">
                <a:solidFill>
                  <a:srgbClr val="FFFFFF"/>
                </a:solidFill>
                <a:effectLst/>
                <a:latin typeface="Consolas" panose="020B0609020204030204" pitchFamily="49" charset="0"/>
              </a:rPr>
              <a:t>                </a:t>
            </a:r>
            <a:r>
              <a:rPr lang="en-IN" sz="800" b="0" dirty="0">
                <a:solidFill>
                  <a:srgbClr val="36F9F6"/>
                </a:solidFill>
                <a:effectLst/>
                <a:highlight>
                  <a:srgbClr val="008080"/>
                </a:highlight>
                <a:latin typeface="Consolas" panose="020B0609020204030204" pitchFamily="49" charset="0"/>
              </a:rPr>
              <a:t>&lt;</a:t>
            </a:r>
            <a:r>
              <a:rPr lang="en-IN" sz="800" b="0" dirty="0">
                <a:solidFill>
                  <a:srgbClr val="72F1B8"/>
                </a:solidFill>
                <a:effectLst/>
                <a:highlight>
                  <a:srgbClr val="008080"/>
                </a:highlight>
                <a:latin typeface="Consolas" panose="020B0609020204030204" pitchFamily="49" charset="0"/>
              </a:rPr>
              <a:t>article</a:t>
            </a:r>
            <a:r>
              <a:rPr lang="en-IN" sz="800" b="0" dirty="0">
                <a:solidFill>
                  <a:srgbClr val="FFFFFF"/>
                </a:solidFill>
                <a:effectLst/>
                <a:highlight>
                  <a:srgbClr val="008080"/>
                </a:highlight>
                <a:latin typeface="Consolas" panose="020B0609020204030204" pitchFamily="49" charset="0"/>
              </a:rPr>
              <a:t> </a:t>
            </a:r>
            <a:r>
              <a:rPr lang="en-IN" sz="800" b="0" i="1" dirty="0">
                <a:solidFill>
                  <a:srgbClr val="FEDE5D"/>
                </a:solidFill>
                <a:effectLst/>
                <a:highlight>
                  <a:srgbClr val="008080"/>
                </a:highlight>
                <a:latin typeface="Consolas" panose="020B0609020204030204" pitchFamily="49" charset="0"/>
              </a:rPr>
              <a:t>class</a:t>
            </a:r>
            <a:r>
              <a:rPr lang="en-IN" sz="800" b="0" dirty="0">
                <a:solidFill>
                  <a:srgbClr val="B6B1B1"/>
                </a:solidFill>
                <a:effectLst/>
                <a:highlight>
                  <a:srgbClr val="008080"/>
                </a:highlight>
                <a:latin typeface="Consolas" panose="020B0609020204030204" pitchFamily="49" charset="0"/>
              </a:rPr>
              <a:t>=</a:t>
            </a:r>
            <a:r>
              <a:rPr lang="en-IN" sz="800" b="0" dirty="0">
                <a:solidFill>
                  <a:srgbClr val="FF8B39"/>
                </a:solidFill>
                <a:effectLst/>
                <a:highlight>
                  <a:srgbClr val="008080"/>
                </a:highlight>
                <a:latin typeface="Consolas" panose="020B0609020204030204" pitchFamily="49" charset="0"/>
              </a:rPr>
              <a:t>"item"</a:t>
            </a:r>
            <a:r>
              <a:rPr lang="en-IN" sz="800" b="0" dirty="0">
                <a:solidFill>
                  <a:srgbClr val="36F9F6"/>
                </a:solidFill>
                <a:effectLst/>
                <a:highlight>
                  <a:srgbClr val="008080"/>
                </a:highlight>
                <a:latin typeface="Consolas" panose="020B0609020204030204" pitchFamily="49" charset="0"/>
              </a:rPr>
              <a:t>&gt;</a:t>
            </a:r>
          </a:p>
          <a:p>
            <a:r>
              <a:rPr lang="en-IN" sz="800" dirty="0">
                <a:solidFill>
                  <a:srgbClr val="36F9F6"/>
                </a:solidFill>
                <a:highlight>
                  <a:srgbClr val="008080"/>
                </a:highlight>
                <a:latin typeface="Consolas" panose="020B0609020204030204" pitchFamily="49" charset="0"/>
              </a:rPr>
              <a:t>		     </a:t>
            </a:r>
            <a:r>
              <a:rPr lang="en-IN" sz="800" b="0" dirty="0">
                <a:solidFill>
                  <a:srgbClr val="36F9F6"/>
                </a:solidFill>
                <a:effectLst/>
                <a:highlight>
                  <a:srgbClr val="008080"/>
                </a:highlight>
                <a:latin typeface="Consolas" panose="020B0609020204030204" pitchFamily="49" charset="0"/>
              </a:rPr>
              <a:t>&lt;</a:t>
            </a:r>
            <a:r>
              <a:rPr lang="en-IN" sz="800" b="0" dirty="0">
                <a:solidFill>
                  <a:srgbClr val="72F1B8"/>
                </a:solidFill>
                <a:effectLst/>
                <a:highlight>
                  <a:srgbClr val="008080"/>
                </a:highlight>
                <a:latin typeface="Consolas" panose="020B0609020204030204" pitchFamily="49" charset="0"/>
              </a:rPr>
              <a:t>p</a:t>
            </a:r>
            <a:r>
              <a:rPr lang="en-IN" sz="800" b="0" dirty="0">
                <a:solidFill>
                  <a:srgbClr val="FFFFFF"/>
                </a:solidFill>
                <a:effectLst/>
                <a:highlight>
                  <a:srgbClr val="008080"/>
                </a:highlight>
                <a:latin typeface="Consolas" panose="020B0609020204030204" pitchFamily="49" charset="0"/>
              </a:rPr>
              <a:t> </a:t>
            </a:r>
            <a:r>
              <a:rPr lang="en-IN" sz="800" b="0" i="1" dirty="0">
                <a:solidFill>
                  <a:srgbClr val="FEDE5D"/>
                </a:solidFill>
                <a:effectLst/>
                <a:highlight>
                  <a:srgbClr val="008080"/>
                </a:highlight>
                <a:latin typeface="Consolas" panose="020B0609020204030204" pitchFamily="49" charset="0"/>
              </a:rPr>
              <a:t>class</a:t>
            </a:r>
            <a:r>
              <a:rPr lang="en-IN" sz="800" b="0" dirty="0">
                <a:solidFill>
                  <a:srgbClr val="B6B1B1"/>
                </a:solidFill>
                <a:effectLst/>
                <a:highlight>
                  <a:srgbClr val="008080"/>
                </a:highlight>
                <a:latin typeface="Consolas" panose="020B0609020204030204" pitchFamily="49" charset="0"/>
              </a:rPr>
              <a:t>=</a:t>
            </a:r>
            <a:r>
              <a:rPr lang="en-IN" sz="800" b="0" dirty="0">
                <a:solidFill>
                  <a:srgbClr val="FF8B39"/>
                </a:solidFill>
                <a:effectLst/>
                <a:highlight>
                  <a:srgbClr val="008080"/>
                </a:highlight>
                <a:latin typeface="Consolas" panose="020B0609020204030204" pitchFamily="49" charset="0"/>
              </a:rPr>
              <a:t>"</a:t>
            </a:r>
            <a:r>
              <a:rPr lang="en-IN" sz="800" b="0" dirty="0" err="1">
                <a:solidFill>
                  <a:srgbClr val="FF8B39"/>
                </a:solidFill>
                <a:effectLst/>
                <a:highlight>
                  <a:srgbClr val="008080"/>
                </a:highlight>
                <a:latin typeface="Consolas" panose="020B0609020204030204" pitchFamily="49" charset="0"/>
              </a:rPr>
              <a:t>flavor</a:t>
            </a:r>
            <a:r>
              <a:rPr lang="en-IN" sz="800" b="0" dirty="0">
                <a:solidFill>
                  <a:srgbClr val="FF8B39"/>
                </a:solidFill>
                <a:effectLst/>
                <a:highlight>
                  <a:srgbClr val="008080"/>
                </a:highlight>
                <a:latin typeface="Consolas" panose="020B0609020204030204" pitchFamily="49" charset="0"/>
              </a:rPr>
              <a:t>"</a:t>
            </a:r>
            <a:r>
              <a:rPr lang="en-IN" sz="800" b="0" dirty="0">
                <a:solidFill>
                  <a:srgbClr val="36F9F6"/>
                </a:solidFill>
                <a:effectLst/>
                <a:highlight>
                  <a:srgbClr val="008080"/>
                </a:highlight>
                <a:latin typeface="Consolas" panose="020B0609020204030204" pitchFamily="49" charset="0"/>
              </a:rPr>
              <a:t>&gt;</a:t>
            </a:r>
            <a:r>
              <a:rPr lang="en-IN" sz="800" b="0" dirty="0">
                <a:solidFill>
                  <a:srgbClr val="FFFFFF"/>
                </a:solidFill>
                <a:effectLst/>
                <a:highlight>
                  <a:srgbClr val="008080"/>
                </a:highlight>
                <a:latin typeface="Consolas" panose="020B0609020204030204" pitchFamily="49" charset="0"/>
              </a:rPr>
              <a:t>French Vanilla</a:t>
            </a:r>
            <a:r>
              <a:rPr lang="en-IN" sz="800" b="0" dirty="0">
                <a:solidFill>
                  <a:srgbClr val="36F9F6"/>
                </a:solidFill>
                <a:effectLst/>
                <a:highlight>
                  <a:srgbClr val="008080"/>
                </a:highlight>
                <a:latin typeface="Consolas" panose="020B0609020204030204" pitchFamily="49" charset="0"/>
              </a:rPr>
              <a:t>&lt;/</a:t>
            </a:r>
            <a:r>
              <a:rPr lang="en-IN" sz="800" b="0" dirty="0">
                <a:solidFill>
                  <a:srgbClr val="72F1B8"/>
                </a:solidFill>
                <a:effectLst/>
                <a:highlight>
                  <a:srgbClr val="008080"/>
                </a:highlight>
                <a:latin typeface="Consolas" panose="020B0609020204030204" pitchFamily="49" charset="0"/>
              </a:rPr>
              <a:t>p</a:t>
            </a:r>
            <a:r>
              <a:rPr lang="en-IN" sz="800" b="0" dirty="0">
                <a:solidFill>
                  <a:srgbClr val="36F9F6"/>
                </a:solidFill>
                <a:effectLst/>
                <a:highlight>
                  <a:srgbClr val="008080"/>
                </a:highlight>
                <a:latin typeface="Consolas" panose="020B0609020204030204" pitchFamily="49" charset="0"/>
              </a:rPr>
              <a:t>&gt;</a:t>
            </a:r>
          </a:p>
          <a:p>
            <a:r>
              <a:rPr lang="en-IN" sz="800" dirty="0">
                <a:solidFill>
                  <a:srgbClr val="36F9F6"/>
                </a:solidFill>
                <a:highlight>
                  <a:srgbClr val="008080"/>
                </a:highlight>
                <a:latin typeface="Consolas" panose="020B0609020204030204" pitchFamily="49" charset="0"/>
              </a:rPr>
              <a:t>                    </a:t>
            </a:r>
            <a:r>
              <a:rPr lang="en-IN" sz="800" b="0" dirty="0">
                <a:solidFill>
                  <a:srgbClr val="36F9F6"/>
                </a:solidFill>
                <a:effectLst/>
                <a:highlight>
                  <a:srgbClr val="008080"/>
                </a:highlight>
                <a:latin typeface="Consolas" panose="020B0609020204030204" pitchFamily="49" charset="0"/>
              </a:rPr>
              <a:t>&lt;</a:t>
            </a:r>
            <a:r>
              <a:rPr lang="en-IN" sz="800" b="0" dirty="0">
                <a:solidFill>
                  <a:srgbClr val="72F1B8"/>
                </a:solidFill>
                <a:effectLst/>
                <a:highlight>
                  <a:srgbClr val="008080"/>
                </a:highlight>
                <a:latin typeface="Consolas" panose="020B0609020204030204" pitchFamily="49" charset="0"/>
              </a:rPr>
              <a:t>p</a:t>
            </a:r>
            <a:r>
              <a:rPr lang="en-IN" sz="800" b="0" dirty="0">
                <a:solidFill>
                  <a:srgbClr val="FFFFFF"/>
                </a:solidFill>
                <a:effectLst/>
                <a:highlight>
                  <a:srgbClr val="008080"/>
                </a:highlight>
                <a:latin typeface="Consolas" panose="020B0609020204030204" pitchFamily="49" charset="0"/>
              </a:rPr>
              <a:t> </a:t>
            </a:r>
            <a:r>
              <a:rPr lang="en-IN" sz="800" b="0" i="1" dirty="0">
                <a:solidFill>
                  <a:srgbClr val="FEDE5D"/>
                </a:solidFill>
                <a:effectLst/>
                <a:highlight>
                  <a:srgbClr val="008080"/>
                </a:highlight>
                <a:latin typeface="Consolas" panose="020B0609020204030204" pitchFamily="49" charset="0"/>
              </a:rPr>
              <a:t>class</a:t>
            </a:r>
            <a:r>
              <a:rPr lang="en-IN" sz="800" b="0" dirty="0">
                <a:solidFill>
                  <a:srgbClr val="B6B1B1"/>
                </a:solidFill>
                <a:effectLst/>
                <a:highlight>
                  <a:srgbClr val="008080"/>
                </a:highlight>
                <a:latin typeface="Consolas" panose="020B0609020204030204" pitchFamily="49" charset="0"/>
              </a:rPr>
              <a:t>=</a:t>
            </a:r>
            <a:r>
              <a:rPr lang="en-IN" sz="800" b="0" dirty="0">
                <a:solidFill>
                  <a:srgbClr val="FF8B39"/>
                </a:solidFill>
                <a:effectLst/>
                <a:highlight>
                  <a:srgbClr val="008080"/>
                </a:highlight>
                <a:latin typeface="Consolas" panose="020B0609020204030204" pitchFamily="49" charset="0"/>
              </a:rPr>
              <a:t>"price"</a:t>
            </a:r>
            <a:r>
              <a:rPr lang="en-IN" sz="800" b="0" dirty="0">
                <a:solidFill>
                  <a:srgbClr val="36F9F6"/>
                </a:solidFill>
                <a:effectLst/>
                <a:highlight>
                  <a:srgbClr val="008080"/>
                </a:highlight>
                <a:latin typeface="Consolas" panose="020B0609020204030204" pitchFamily="49" charset="0"/>
              </a:rPr>
              <a:t>&gt;</a:t>
            </a:r>
            <a:r>
              <a:rPr lang="en-IN" sz="800" b="0" dirty="0">
                <a:solidFill>
                  <a:srgbClr val="FFFFFF"/>
                </a:solidFill>
                <a:effectLst/>
                <a:highlight>
                  <a:srgbClr val="008080"/>
                </a:highlight>
                <a:latin typeface="Consolas" panose="020B0609020204030204" pitchFamily="49" charset="0"/>
              </a:rPr>
              <a:t>3.00</a:t>
            </a:r>
            <a:r>
              <a:rPr lang="en-IN" sz="800" b="0" dirty="0">
                <a:solidFill>
                  <a:srgbClr val="36F9F6"/>
                </a:solidFill>
                <a:effectLst/>
                <a:highlight>
                  <a:srgbClr val="008080"/>
                </a:highlight>
                <a:latin typeface="Consolas" panose="020B0609020204030204" pitchFamily="49" charset="0"/>
              </a:rPr>
              <a:t>&lt;/</a:t>
            </a:r>
            <a:r>
              <a:rPr lang="en-IN" sz="800" b="0" dirty="0">
                <a:solidFill>
                  <a:srgbClr val="72F1B8"/>
                </a:solidFill>
                <a:effectLst/>
                <a:highlight>
                  <a:srgbClr val="008080"/>
                </a:highlight>
                <a:latin typeface="Consolas" panose="020B0609020204030204" pitchFamily="49" charset="0"/>
              </a:rPr>
              <a:t>p</a:t>
            </a:r>
            <a:r>
              <a:rPr lang="en-IN" sz="800" b="0" dirty="0">
                <a:solidFill>
                  <a:srgbClr val="36F9F6"/>
                </a:solidFill>
                <a:effectLst/>
                <a:highlight>
                  <a:srgbClr val="008080"/>
                </a:highlight>
                <a:latin typeface="Consolas" panose="020B0609020204030204" pitchFamily="49" charset="0"/>
              </a:rPr>
              <a:t>&gt;</a:t>
            </a:r>
          </a:p>
          <a:p>
            <a:r>
              <a:rPr lang="en-IN" sz="800" dirty="0">
                <a:solidFill>
                  <a:srgbClr val="36F9F6"/>
                </a:solidFill>
                <a:highlight>
                  <a:srgbClr val="008080"/>
                </a:highlight>
                <a:latin typeface="Consolas" panose="020B0609020204030204" pitchFamily="49" charset="0"/>
              </a:rPr>
              <a:t>                </a:t>
            </a:r>
            <a:r>
              <a:rPr lang="en-IN" sz="800" b="0" dirty="0">
                <a:solidFill>
                  <a:srgbClr val="36F9F6"/>
                </a:solidFill>
                <a:effectLst/>
                <a:highlight>
                  <a:srgbClr val="008080"/>
                </a:highlight>
                <a:latin typeface="Consolas" panose="020B0609020204030204" pitchFamily="49" charset="0"/>
              </a:rPr>
              <a:t>&lt;/</a:t>
            </a:r>
            <a:r>
              <a:rPr lang="en-IN" sz="800" b="0" dirty="0">
                <a:solidFill>
                  <a:srgbClr val="72F1B8"/>
                </a:solidFill>
                <a:effectLst/>
                <a:highlight>
                  <a:srgbClr val="008080"/>
                </a:highlight>
                <a:latin typeface="Consolas" panose="020B0609020204030204" pitchFamily="49" charset="0"/>
              </a:rPr>
              <a:t>article</a:t>
            </a:r>
            <a:r>
              <a:rPr lang="en-IN" sz="800" b="0" dirty="0">
                <a:solidFill>
                  <a:srgbClr val="36F9F6"/>
                </a:solidFill>
                <a:effectLst/>
                <a:highlight>
                  <a:srgbClr val="008080"/>
                </a:highlight>
                <a:latin typeface="Consolas" panose="020B0609020204030204" pitchFamily="49" charset="0"/>
              </a:rPr>
              <a:t>&gt;</a:t>
            </a:r>
            <a:endParaRPr lang="en-IN" sz="800" dirty="0">
              <a:solidFill>
                <a:srgbClr val="BBBBBB"/>
              </a:solidFill>
              <a:highlight>
                <a:srgbClr val="008080"/>
              </a:highlight>
              <a:latin typeface="Consolas" panose="020B0609020204030204" pitchFamily="49" charset="0"/>
            </a:endParaRPr>
          </a:p>
          <a:p>
            <a:r>
              <a:rPr lang="en-IN" sz="800" b="0" dirty="0">
                <a:solidFill>
                  <a:srgbClr val="BBBBBB"/>
                </a:solidFill>
                <a:effectLst/>
                <a:latin typeface="Consolas" panose="020B0609020204030204" pitchFamily="49" charset="0"/>
              </a:rPr>
              <a:t>                </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section</a:t>
            </a:r>
            <a:r>
              <a:rPr lang="en-IN" sz="800" b="0" dirty="0">
                <a:solidFill>
                  <a:srgbClr val="36F9F6"/>
                </a:solidFill>
                <a:effectLst/>
                <a:latin typeface="Consolas" panose="020B0609020204030204" pitchFamily="49" charset="0"/>
              </a:rPr>
              <a:t>&gt;</a:t>
            </a:r>
            <a:endParaRPr lang="en-IN" sz="800" b="0" dirty="0">
              <a:solidFill>
                <a:srgbClr val="BBBBBB"/>
              </a:solidFill>
              <a:effectLst/>
              <a:latin typeface="Consolas" panose="020B0609020204030204" pitchFamily="49" charset="0"/>
            </a:endParaRPr>
          </a:p>
          <a:p>
            <a:r>
              <a:rPr lang="en-IN" sz="800" b="0" dirty="0">
                <a:solidFill>
                  <a:srgbClr val="FFFFFF"/>
                </a:solidFill>
                <a:effectLst/>
                <a:latin typeface="Consolas" panose="020B0609020204030204" pitchFamily="49" charset="0"/>
              </a:rPr>
              <a:t>            </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main</a:t>
            </a:r>
            <a:r>
              <a:rPr lang="en-IN" sz="800" b="0" dirty="0">
                <a:solidFill>
                  <a:srgbClr val="36F9F6"/>
                </a:solidFill>
                <a:effectLst/>
                <a:latin typeface="Consolas" panose="020B0609020204030204" pitchFamily="49" charset="0"/>
              </a:rPr>
              <a:t>&gt;</a:t>
            </a:r>
            <a:endParaRPr lang="en-IN" sz="800" b="0" dirty="0">
              <a:solidFill>
                <a:srgbClr val="BBBBBB"/>
              </a:solidFill>
              <a:effectLst/>
              <a:latin typeface="Consolas" panose="020B0609020204030204" pitchFamily="49" charset="0"/>
            </a:endParaRPr>
          </a:p>
          <a:p>
            <a:r>
              <a:rPr lang="en-IN" sz="800" b="0" dirty="0">
                <a:solidFill>
                  <a:srgbClr val="FFFFFF"/>
                </a:solidFill>
                <a:effectLst/>
                <a:latin typeface="Consolas" panose="020B0609020204030204" pitchFamily="49" charset="0"/>
              </a:rPr>
              <a:t>                </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hr</a:t>
            </a:r>
            <a:r>
              <a:rPr lang="en-IN" sz="800" b="0" dirty="0">
                <a:solidFill>
                  <a:srgbClr val="FFFFFF"/>
                </a:solidFill>
                <a:effectLst/>
                <a:latin typeface="Consolas" panose="020B0609020204030204" pitchFamily="49" charset="0"/>
              </a:rPr>
              <a:t> </a:t>
            </a:r>
            <a:r>
              <a:rPr lang="en-IN" sz="800" b="0" i="1" dirty="0">
                <a:solidFill>
                  <a:srgbClr val="FEDE5D"/>
                </a:solidFill>
                <a:effectLst/>
                <a:latin typeface="Consolas" panose="020B0609020204030204" pitchFamily="49" charset="0"/>
              </a:rPr>
              <a:t>class</a:t>
            </a:r>
            <a:r>
              <a:rPr lang="en-IN" sz="800" b="0" dirty="0">
                <a:solidFill>
                  <a:srgbClr val="B6B1B1"/>
                </a:solidFill>
                <a:effectLst/>
                <a:latin typeface="Consolas" panose="020B0609020204030204" pitchFamily="49" charset="0"/>
              </a:rPr>
              <a:t>=</a:t>
            </a:r>
            <a:r>
              <a:rPr lang="en-IN" sz="800" b="0" dirty="0">
                <a:solidFill>
                  <a:srgbClr val="FF8B39"/>
                </a:solidFill>
                <a:effectLst/>
                <a:latin typeface="Consolas" panose="020B0609020204030204" pitchFamily="49" charset="0"/>
              </a:rPr>
              <a:t>"address"</a:t>
            </a:r>
            <a:r>
              <a:rPr lang="en-IN" sz="800" b="0" dirty="0">
                <a:solidFill>
                  <a:srgbClr val="36F9F6"/>
                </a:solidFill>
                <a:effectLst/>
                <a:latin typeface="Consolas" panose="020B0609020204030204" pitchFamily="49" charset="0"/>
              </a:rPr>
              <a:t>&gt;</a:t>
            </a:r>
            <a:endParaRPr lang="en-IN" sz="800" b="0" dirty="0">
              <a:solidFill>
                <a:srgbClr val="BBBBBB"/>
              </a:solidFill>
              <a:effectLst/>
              <a:latin typeface="Consolas" panose="020B0609020204030204" pitchFamily="49" charset="0"/>
            </a:endParaRPr>
          </a:p>
          <a:p>
            <a:r>
              <a:rPr lang="en-IN" sz="800" b="0" dirty="0">
                <a:solidFill>
                  <a:srgbClr val="FFFFFF"/>
                </a:solidFill>
                <a:effectLst/>
                <a:latin typeface="Consolas" panose="020B0609020204030204" pitchFamily="49" charset="0"/>
              </a:rPr>
              <a:t>  </a:t>
            </a:r>
            <a:r>
              <a:rPr lang="en-IN" sz="800" b="0" dirty="0">
                <a:solidFill>
                  <a:srgbClr val="36F9F6"/>
                </a:solidFill>
                <a:effectLst/>
                <a:latin typeface="Consolas" panose="020B0609020204030204" pitchFamily="49" charset="0"/>
              </a:rPr>
              <a:t>&lt;/</a:t>
            </a:r>
            <a:r>
              <a:rPr lang="en-IN" sz="800" b="0" dirty="0">
                <a:solidFill>
                  <a:srgbClr val="72F1B8"/>
                </a:solidFill>
                <a:effectLst/>
                <a:latin typeface="Consolas" panose="020B0609020204030204" pitchFamily="49" charset="0"/>
              </a:rPr>
              <a:t>div</a:t>
            </a:r>
            <a:r>
              <a:rPr lang="en-IN" sz="800" b="0" dirty="0">
                <a:solidFill>
                  <a:srgbClr val="36F9F6"/>
                </a:solidFill>
                <a:effectLst/>
                <a:latin typeface="Consolas" panose="020B0609020204030204" pitchFamily="49" charset="0"/>
              </a:rPr>
              <a:t>&gt;</a:t>
            </a:r>
            <a:endParaRPr lang="en-IN" sz="800" b="0" dirty="0">
              <a:solidFill>
                <a:srgbClr val="BBBBBB"/>
              </a:solidFill>
              <a:effectLst/>
              <a:latin typeface="Consolas" panose="020B0609020204030204" pitchFamily="49" charset="0"/>
            </a:endParaRPr>
          </a:p>
          <a:p>
            <a:endParaRPr lang="en-IN" sz="800" dirty="0"/>
          </a:p>
        </p:txBody>
      </p:sp>
      <p:cxnSp>
        <p:nvCxnSpPr>
          <p:cNvPr id="10" name="Straight Arrow Connector 9">
            <a:extLst>
              <a:ext uri="{FF2B5EF4-FFF2-40B4-BE49-F238E27FC236}">
                <a16:creationId xmlns:a16="http://schemas.microsoft.com/office/drawing/2014/main" id="{BD237E5E-DE57-73F4-028B-B8AE505FB166}"/>
              </a:ext>
            </a:extLst>
          </p:cNvPr>
          <p:cNvCxnSpPr>
            <a:cxnSpLocks/>
          </p:cNvCxnSpPr>
          <p:nvPr/>
        </p:nvCxnSpPr>
        <p:spPr>
          <a:xfrm>
            <a:off x="3934918" y="1846003"/>
            <a:ext cx="1521502" cy="116962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231BE2E-6D49-288D-DA28-A04D15DE1E4C}"/>
              </a:ext>
            </a:extLst>
          </p:cNvPr>
          <p:cNvSpPr/>
          <p:nvPr/>
        </p:nvSpPr>
        <p:spPr>
          <a:xfrm>
            <a:off x="644577" y="1696491"/>
            <a:ext cx="3365292" cy="254443"/>
          </a:xfrm>
          <a:prstGeom prst="rect">
            <a:avLst/>
          </a:prstGeom>
          <a:noFill/>
          <a:ln w="952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7DD0B67E-CD43-1E1A-B0FD-3EB1923B42B8}"/>
              </a:ext>
            </a:extLst>
          </p:cNvPr>
          <p:cNvCxnSpPr>
            <a:cxnSpLocks/>
          </p:cNvCxnSpPr>
          <p:nvPr/>
        </p:nvCxnSpPr>
        <p:spPr>
          <a:xfrm flipV="1">
            <a:off x="5456420" y="1546200"/>
            <a:ext cx="258874" cy="48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BE91A2-8358-B081-B996-C7BEC443C75C}"/>
              </a:ext>
            </a:extLst>
          </p:cNvPr>
          <p:cNvCxnSpPr>
            <a:cxnSpLocks/>
          </p:cNvCxnSpPr>
          <p:nvPr/>
        </p:nvCxnSpPr>
        <p:spPr>
          <a:xfrm flipV="1">
            <a:off x="6640643" y="2661184"/>
            <a:ext cx="1029345" cy="204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A3F6E9-E8DD-20D2-527B-FF9151345B38}"/>
              </a:ext>
            </a:extLst>
          </p:cNvPr>
          <p:cNvCxnSpPr/>
          <p:nvPr/>
        </p:nvCxnSpPr>
        <p:spPr>
          <a:xfrm>
            <a:off x="6560217" y="3285449"/>
            <a:ext cx="676285" cy="644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98ECE3-5DDC-78BF-14BF-A483BBF1428E}"/>
              </a:ext>
            </a:extLst>
          </p:cNvPr>
          <p:cNvSpPr/>
          <p:nvPr/>
        </p:nvSpPr>
        <p:spPr>
          <a:xfrm>
            <a:off x="4877776" y="217316"/>
            <a:ext cx="1822054" cy="1213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latin typeface="Roboto Light" panose="02000000000000000000" pitchFamily="2" charset="0"/>
                <a:ea typeface="Roboto Light" panose="02000000000000000000" pitchFamily="2" charset="0"/>
                <a:cs typeface="Roboto Light" panose="02000000000000000000" pitchFamily="2" charset="0"/>
              </a:rPr>
              <a:t>.menu{</a:t>
            </a:r>
          </a:p>
          <a:p>
            <a:r>
              <a:rPr lang="en-IN" sz="900" dirty="0">
                <a:latin typeface="Roboto Light" panose="02000000000000000000" pitchFamily="2" charset="0"/>
                <a:ea typeface="Roboto Light" panose="02000000000000000000" pitchFamily="2" charset="0"/>
                <a:cs typeface="Roboto Light" panose="02000000000000000000" pitchFamily="2" charset="0"/>
              </a:rPr>
              <a:t>    width: 80%;</a:t>
            </a:r>
          </a:p>
          <a:p>
            <a:r>
              <a:rPr lang="en-IN" sz="900" dirty="0">
                <a:latin typeface="Roboto Light" panose="02000000000000000000" pitchFamily="2" charset="0"/>
                <a:ea typeface="Roboto Light" panose="02000000000000000000" pitchFamily="2" charset="0"/>
                <a:cs typeface="Roboto Light" panose="02000000000000000000" pitchFamily="2" charset="0"/>
              </a:rPr>
              <a:t>    background-</a:t>
            </a:r>
            <a:r>
              <a:rPr lang="en-IN" sz="900" dirty="0" err="1">
                <a:latin typeface="Roboto Light" panose="02000000000000000000" pitchFamily="2" charset="0"/>
                <a:ea typeface="Roboto Light" panose="02000000000000000000" pitchFamily="2" charset="0"/>
                <a:cs typeface="Roboto Light" panose="02000000000000000000" pitchFamily="2" charset="0"/>
              </a:rPr>
              <a:t>color</a:t>
            </a:r>
            <a:r>
              <a:rPr lang="en-IN" sz="900" dirty="0">
                <a:latin typeface="Roboto Light" panose="02000000000000000000" pitchFamily="2" charset="0"/>
                <a:ea typeface="Roboto Light" panose="02000000000000000000" pitchFamily="2" charset="0"/>
                <a:cs typeface="Roboto Light" panose="02000000000000000000" pitchFamily="2" charset="0"/>
              </a:rPr>
              <a:t>: burlywood;</a:t>
            </a:r>
          </a:p>
          <a:p>
            <a:r>
              <a:rPr lang="en-IN" sz="900" dirty="0">
                <a:latin typeface="Roboto Light" panose="02000000000000000000" pitchFamily="2" charset="0"/>
                <a:ea typeface="Roboto Light" panose="02000000000000000000" pitchFamily="2" charset="0"/>
                <a:cs typeface="Roboto Light" panose="02000000000000000000" pitchFamily="2" charset="0"/>
              </a:rPr>
              <a:t>    margin-left: auto;</a:t>
            </a:r>
          </a:p>
          <a:p>
            <a:r>
              <a:rPr lang="en-IN" sz="900" dirty="0">
                <a:latin typeface="Roboto Light" panose="02000000000000000000" pitchFamily="2" charset="0"/>
                <a:ea typeface="Roboto Light" panose="02000000000000000000" pitchFamily="2" charset="0"/>
                <a:cs typeface="Roboto Light" panose="02000000000000000000" pitchFamily="2" charset="0"/>
              </a:rPr>
              <a:t>    margin-right: auto;</a:t>
            </a:r>
          </a:p>
          <a:p>
            <a:r>
              <a:rPr lang="en-IN" sz="900" dirty="0">
                <a:latin typeface="Roboto Light" panose="02000000000000000000" pitchFamily="2" charset="0"/>
                <a:ea typeface="Roboto Light" panose="02000000000000000000" pitchFamily="2" charset="0"/>
                <a:cs typeface="Roboto Light" panose="02000000000000000000" pitchFamily="2" charset="0"/>
              </a:rPr>
              <a:t>    padding:20px;</a:t>
            </a:r>
          </a:p>
          <a:p>
            <a:r>
              <a:rPr lang="en-IN" sz="900" dirty="0">
                <a:latin typeface="Roboto Light" panose="02000000000000000000" pitchFamily="2" charset="0"/>
                <a:ea typeface="Roboto Light" panose="02000000000000000000" pitchFamily="2" charset="0"/>
                <a:cs typeface="Roboto Light" panose="02000000000000000000" pitchFamily="2" charset="0"/>
              </a:rPr>
              <a:t>    max-width: 500px;</a:t>
            </a:r>
          </a:p>
          <a:p>
            <a:r>
              <a:rPr lang="en-IN" sz="900" dirty="0">
                <a:latin typeface="Roboto Light" panose="02000000000000000000" pitchFamily="2" charset="0"/>
                <a:ea typeface="Roboto Light" panose="02000000000000000000" pitchFamily="2" charset="0"/>
                <a:cs typeface="Roboto Light" panose="02000000000000000000" pitchFamily="2" charset="0"/>
              </a:rPr>
              <a:t>}</a:t>
            </a:r>
          </a:p>
        </p:txBody>
      </p:sp>
      <p:sp>
        <p:nvSpPr>
          <p:cNvPr id="35" name="Rectangle 34">
            <a:extLst>
              <a:ext uri="{FF2B5EF4-FFF2-40B4-BE49-F238E27FC236}">
                <a16:creationId xmlns:a16="http://schemas.microsoft.com/office/drawing/2014/main" id="{64D9E98A-A61E-FA3F-3737-1CD73AAE712C}"/>
              </a:ext>
            </a:extLst>
          </p:cNvPr>
          <p:cNvSpPr/>
          <p:nvPr/>
        </p:nvSpPr>
        <p:spPr>
          <a:xfrm>
            <a:off x="7678425" y="1853872"/>
            <a:ext cx="1465575" cy="12931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latin typeface="Roboto Light" panose="02000000000000000000" pitchFamily="2" charset="0"/>
                <a:ea typeface="Roboto Light" panose="02000000000000000000" pitchFamily="2" charset="0"/>
                <a:cs typeface="Roboto Light" panose="02000000000000000000" pitchFamily="2" charset="0"/>
              </a:rPr>
              <a:t>.item p{</a:t>
            </a:r>
          </a:p>
          <a:p>
            <a:r>
              <a:rPr lang="en-IN" sz="900" dirty="0">
                <a:latin typeface="Roboto Light" panose="02000000000000000000" pitchFamily="2" charset="0"/>
                <a:ea typeface="Roboto Light" panose="02000000000000000000" pitchFamily="2" charset="0"/>
                <a:cs typeface="Roboto Light" panose="02000000000000000000" pitchFamily="2" charset="0"/>
              </a:rPr>
              <a:t>  display: inline-block;</a:t>
            </a:r>
          </a:p>
          <a:p>
            <a:r>
              <a:rPr lang="en-IN" sz="900" dirty="0">
                <a:latin typeface="Roboto Light" panose="02000000000000000000" pitchFamily="2" charset="0"/>
                <a:ea typeface="Roboto Light" panose="02000000000000000000" pitchFamily="2" charset="0"/>
                <a:cs typeface="Roboto Light" panose="02000000000000000000" pitchFamily="2" charset="0"/>
              </a:rPr>
              <a:t>  margin-top: 5px; </a:t>
            </a:r>
          </a:p>
          <a:p>
            <a:r>
              <a:rPr lang="en-IN" sz="900" dirty="0">
                <a:latin typeface="Roboto Light" panose="02000000000000000000" pitchFamily="2" charset="0"/>
                <a:ea typeface="Roboto Light" panose="02000000000000000000" pitchFamily="2" charset="0"/>
                <a:cs typeface="Roboto Light" panose="02000000000000000000" pitchFamily="2" charset="0"/>
              </a:rPr>
              <a:t>  margin-bottom: 5px; </a:t>
            </a:r>
          </a:p>
          <a:p>
            <a:r>
              <a:rPr lang="en-IN" sz="900" dirty="0">
                <a:latin typeface="Roboto Light" panose="02000000000000000000" pitchFamily="2" charset="0"/>
                <a:ea typeface="Roboto Light" panose="02000000000000000000" pitchFamily="2" charset="0"/>
                <a:cs typeface="Roboto Light" panose="02000000000000000000" pitchFamily="2" charset="0"/>
              </a:rPr>
              <a:t>  font-size: 18px;</a:t>
            </a:r>
          </a:p>
          <a:p>
            <a:r>
              <a:rPr lang="en-IN" sz="900" dirty="0">
                <a:latin typeface="Roboto Light" panose="02000000000000000000" pitchFamily="2" charset="0"/>
                <a:ea typeface="Roboto Light" panose="02000000000000000000" pitchFamily="2" charset="0"/>
                <a:cs typeface="Roboto Light" panose="02000000000000000000" pitchFamily="2" charset="0"/>
              </a:rPr>
              <a:t>}</a:t>
            </a:r>
          </a:p>
        </p:txBody>
      </p:sp>
      <p:sp>
        <p:nvSpPr>
          <p:cNvPr id="38" name="Rectangle 37">
            <a:extLst>
              <a:ext uri="{FF2B5EF4-FFF2-40B4-BE49-F238E27FC236}">
                <a16:creationId xmlns:a16="http://schemas.microsoft.com/office/drawing/2014/main" id="{E47A427C-977F-5976-E8BA-0BB1D1D9E248}"/>
              </a:ext>
            </a:extLst>
          </p:cNvPr>
          <p:cNvSpPr/>
          <p:nvPr/>
        </p:nvSpPr>
        <p:spPr>
          <a:xfrm>
            <a:off x="6883119" y="3930026"/>
            <a:ext cx="1822054" cy="1213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dirty="0">
                <a:latin typeface="Roboto Light" panose="02000000000000000000" pitchFamily="2" charset="0"/>
                <a:ea typeface="Roboto Light" panose="02000000000000000000" pitchFamily="2" charset="0"/>
                <a:cs typeface="Roboto Light" panose="02000000000000000000" pitchFamily="2" charset="0"/>
              </a:rPr>
              <a:t>.price{</a:t>
            </a:r>
          </a:p>
          <a:p>
            <a:r>
              <a:rPr lang="en-IN" sz="900" dirty="0">
                <a:latin typeface="Roboto Light" panose="02000000000000000000" pitchFamily="2" charset="0"/>
                <a:ea typeface="Roboto Light" panose="02000000000000000000" pitchFamily="2" charset="0"/>
                <a:cs typeface="Roboto Light" panose="02000000000000000000" pitchFamily="2" charset="0"/>
              </a:rPr>
              <a:t>    text-align: right;</a:t>
            </a:r>
          </a:p>
          <a:p>
            <a:r>
              <a:rPr lang="en-IN" sz="900" dirty="0">
                <a:latin typeface="Roboto Light" panose="02000000000000000000" pitchFamily="2" charset="0"/>
                <a:ea typeface="Roboto Light" panose="02000000000000000000" pitchFamily="2" charset="0"/>
                <a:cs typeface="Roboto Light" panose="02000000000000000000" pitchFamily="2" charset="0"/>
              </a:rPr>
              <a:t>    width:25%;</a:t>
            </a:r>
          </a:p>
          <a:p>
            <a:r>
              <a:rPr lang="en-IN" sz="900" dirty="0">
                <a:latin typeface="Roboto Light" panose="02000000000000000000" pitchFamily="2" charset="0"/>
                <a:ea typeface="Roboto Light" panose="02000000000000000000" pitchFamily="2" charset="0"/>
                <a:cs typeface="Roboto Light" panose="02000000000000000000" pitchFamily="2" charset="0"/>
              </a:rPr>
              <a:t>}</a:t>
            </a:r>
          </a:p>
          <a:p>
            <a:endParaRPr lang="en-IN" sz="900" dirty="0">
              <a:latin typeface="Roboto Light" panose="02000000000000000000" pitchFamily="2"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6224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1000"/>
                                        <p:tgtEl>
                                          <p:spTgt spid="8">
                                            <p:txEl>
                                              <p:pRg st="0" end="0"/>
                                            </p:txEl>
                                          </p:spTgt>
                                        </p:tgtEl>
                                      </p:cBhvr>
                                    </p:animEffect>
                                    <p:anim calcmode="lin" valueType="num">
                                      <p:cBhvr>
                                        <p:cTn id="3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Effect transition="in" filter="fade">
                                      <p:cBhvr>
                                        <p:cTn id="36" dur="1000"/>
                                        <p:tgtEl>
                                          <p:spTgt spid="8">
                                            <p:txEl>
                                              <p:pRg st="1" end="1"/>
                                            </p:txEl>
                                          </p:spTgt>
                                        </p:tgtEl>
                                      </p:cBhvr>
                                    </p:animEffect>
                                    <p:anim calcmode="lin" valueType="num">
                                      <p:cBhvr>
                                        <p:cTn id="3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1000"/>
                                        <p:tgtEl>
                                          <p:spTgt spid="8">
                                            <p:txEl>
                                              <p:pRg st="2" end="2"/>
                                            </p:txEl>
                                          </p:spTgt>
                                        </p:tgtEl>
                                      </p:cBhvr>
                                    </p:animEffect>
                                    <p:anim calcmode="lin" valueType="num">
                                      <p:cBhvr>
                                        <p:cTn id="4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8">
                                            <p:txEl>
                                              <p:pRg st="3" end="3"/>
                                            </p:txEl>
                                          </p:spTgt>
                                        </p:tgtEl>
                                        <p:attrNameLst>
                                          <p:attrName>style.visibility</p:attrName>
                                        </p:attrNameLst>
                                      </p:cBhvr>
                                      <p:to>
                                        <p:strVal val="visible"/>
                                      </p:to>
                                    </p:set>
                                    <p:animEffect transition="in" filter="fade">
                                      <p:cBhvr>
                                        <p:cTn id="50" dur="1000"/>
                                        <p:tgtEl>
                                          <p:spTgt spid="8">
                                            <p:txEl>
                                              <p:pRg st="3" end="3"/>
                                            </p:txEl>
                                          </p:spTgt>
                                        </p:tgtEl>
                                      </p:cBhvr>
                                    </p:animEffect>
                                    <p:anim calcmode="lin" valueType="num">
                                      <p:cBhvr>
                                        <p:cTn id="51"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8">
                                            <p:txEl>
                                              <p:pRg st="4" end="4"/>
                                            </p:txEl>
                                          </p:spTgt>
                                        </p:tgtEl>
                                        <p:attrNameLst>
                                          <p:attrName>style.visibility</p:attrName>
                                        </p:attrNameLst>
                                      </p:cBhvr>
                                      <p:to>
                                        <p:strVal val="visible"/>
                                      </p:to>
                                    </p:set>
                                    <p:animEffect transition="in" filter="fade">
                                      <p:cBhvr>
                                        <p:cTn id="57" dur="1000"/>
                                        <p:tgtEl>
                                          <p:spTgt spid="8">
                                            <p:txEl>
                                              <p:pRg st="4" end="4"/>
                                            </p:txEl>
                                          </p:spTgt>
                                        </p:tgtEl>
                                      </p:cBhvr>
                                    </p:animEffect>
                                    <p:anim calcmode="lin" valueType="num">
                                      <p:cBhvr>
                                        <p:cTn id="5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5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8">
                                            <p:txEl>
                                              <p:pRg st="5" end="5"/>
                                            </p:txEl>
                                          </p:spTgt>
                                        </p:tgtEl>
                                        <p:attrNameLst>
                                          <p:attrName>style.visibility</p:attrName>
                                        </p:attrNameLst>
                                      </p:cBhvr>
                                      <p:to>
                                        <p:strVal val="visible"/>
                                      </p:to>
                                    </p:set>
                                    <p:animEffect transition="in" filter="fade">
                                      <p:cBhvr>
                                        <p:cTn id="64" dur="1000"/>
                                        <p:tgtEl>
                                          <p:spTgt spid="8">
                                            <p:txEl>
                                              <p:pRg st="5" end="5"/>
                                            </p:txEl>
                                          </p:spTgt>
                                        </p:tgtEl>
                                      </p:cBhvr>
                                    </p:animEffect>
                                    <p:anim calcmode="lin" valueType="num">
                                      <p:cBhvr>
                                        <p:cTn id="6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66"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8">
                                            <p:txEl>
                                              <p:pRg st="6" end="6"/>
                                            </p:txEl>
                                          </p:spTgt>
                                        </p:tgtEl>
                                        <p:attrNameLst>
                                          <p:attrName>style.visibility</p:attrName>
                                        </p:attrNameLst>
                                      </p:cBhvr>
                                      <p:to>
                                        <p:strVal val="visible"/>
                                      </p:to>
                                    </p:set>
                                    <p:animEffect transition="in" filter="fade">
                                      <p:cBhvr>
                                        <p:cTn id="71" dur="1000"/>
                                        <p:tgtEl>
                                          <p:spTgt spid="8">
                                            <p:txEl>
                                              <p:pRg st="6" end="6"/>
                                            </p:txEl>
                                          </p:spTgt>
                                        </p:tgtEl>
                                      </p:cBhvr>
                                    </p:animEffect>
                                    <p:anim calcmode="lin" valueType="num">
                                      <p:cBhvr>
                                        <p:cTn id="72"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73"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8">
                                            <p:txEl>
                                              <p:pRg st="7" end="7"/>
                                            </p:txEl>
                                          </p:spTgt>
                                        </p:tgtEl>
                                        <p:attrNameLst>
                                          <p:attrName>style.visibility</p:attrName>
                                        </p:attrNameLst>
                                      </p:cBhvr>
                                      <p:to>
                                        <p:strVal val="visible"/>
                                      </p:to>
                                    </p:set>
                                    <p:animEffect transition="in" filter="fade">
                                      <p:cBhvr>
                                        <p:cTn id="78" dur="1000"/>
                                        <p:tgtEl>
                                          <p:spTgt spid="8">
                                            <p:txEl>
                                              <p:pRg st="7" end="7"/>
                                            </p:txEl>
                                          </p:spTgt>
                                        </p:tgtEl>
                                      </p:cBhvr>
                                    </p:animEffect>
                                    <p:anim calcmode="lin" valueType="num">
                                      <p:cBhvr>
                                        <p:cTn id="79"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80"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8">
                                            <p:txEl>
                                              <p:pRg st="8" end="8"/>
                                            </p:txEl>
                                          </p:spTgt>
                                        </p:tgtEl>
                                        <p:attrNameLst>
                                          <p:attrName>style.visibility</p:attrName>
                                        </p:attrNameLst>
                                      </p:cBhvr>
                                      <p:to>
                                        <p:strVal val="visible"/>
                                      </p:to>
                                    </p:set>
                                    <p:animEffect transition="in" filter="fade">
                                      <p:cBhvr>
                                        <p:cTn id="85" dur="1000"/>
                                        <p:tgtEl>
                                          <p:spTgt spid="8">
                                            <p:txEl>
                                              <p:pRg st="8" end="8"/>
                                            </p:txEl>
                                          </p:spTgt>
                                        </p:tgtEl>
                                      </p:cBhvr>
                                    </p:animEffect>
                                    <p:anim calcmode="lin" valueType="num">
                                      <p:cBhvr>
                                        <p:cTn id="86"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87"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8">
                                            <p:txEl>
                                              <p:pRg st="9" end="9"/>
                                            </p:txEl>
                                          </p:spTgt>
                                        </p:tgtEl>
                                        <p:attrNameLst>
                                          <p:attrName>style.visibility</p:attrName>
                                        </p:attrNameLst>
                                      </p:cBhvr>
                                      <p:to>
                                        <p:strVal val="visible"/>
                                      </p:to>
                                    </p:set>
                                    <p:animEffect transition="in" filter="fade">
                                      <p:cBhvr>
                                        <p:cTn id="92" dur="1000"/>
                                        <p:tgtEl>
                                          <p:spTgt spid="8">
                                            <p:txEl>
                                              <p:pRg st="9" end="9"/>
                                            </p:txEl>
                                          </p:spTgt>
                                        </p:tgtEl>
                                      </p:cBhvr>
                                    </p:animEffect>
                                    <p:anim calcmode="lin" valueType="num">
                                      <p:cBhvr>
                                        <p:cTn id="93"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94"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8">
                                            <p:txEl>
                                              <p:pRg st="10" end="10"/>
                                            </p:txEl>
                                          </p:spTgt>
                                        </p:tgtEl>
                                        <p:attrNameLst>
                                          <p:attrName>style.visibility</p:attrName>
                                        </p:attrNameLst>
                                      </p:cBhvr>
                                      <p:to>
                                        <p:strVal val="visible"/>
                                      </p:to>
                                    </p:set>
                                    <p:animEffect transition="in" filter="fade">
                                      <p:cBhvr>
                                        <p:cTn id="99" dur="1000"/>
                                        <p:tgtEl>
                                          <p:spTgt spid="8">
                                            <p:txEl>
                                              <p:pRg st="10" end="10"/>
                                            </p:txEl>
                                          </p:spTgt>
                                        </p:tgtEl>
                                      </p:cBhvr>
                                    </p:animEffect>
                                    <p:anim calcmode="lin" valueType="num">
                                      <p:cBhvr>
                                        <p:cTn id="100"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101"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8">
                                            <p:txEl>
                                              <p:pRg st="11" end="11"/>
                                            </p:txEl>
                                          </p:spTgt>
                                        </p:tgtEl>
                                        <p:attrNameLst>
                                          <p:attrName>style.visibility</p:attrName>
                                        </p:attrNameLst>
                                      </p:cBhvr>
                                      <p:to>
                                        <p:strVal val="visible"/>
                                      </p:to>
                                    </p:set>
                                    <p:animEffect transition="in" filter="fade">
                                      <p:cBhvr>
                                        <p:cTn id="106" dur="1000"/>
                                        <p:tgtEl>
                                          <p:spTgt spid="8">
                                            <p:txEl>
                                              <p:pRg st="11" end="11"/>
                                            </p:txEl>
                                          </p:spTgt>
                                        </p:tgtEl>
                                      </p:cBhvr>
                                    </p:animEffect>
                                    <p:anim calcmode="lin" valueType="num">
                                      <p:cBhvr>
                                        <p:cTn id="107" dur="10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108" dur="10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8">
                                            <p:txEl>
                                              <p:pRg st="12" end="12"/>
                                            </p:txEl>
                                          </p:spTgt>
                                        </p:tgtEl>
                                        <p:attrNameLst>
                                          <p:attrName>style.visibility</p:attrName>
                                        </p:attrNameLst>
                                      </p:cBhvr>
                                      <p:to>
                                        <p:strVal val="visible"/>
                                      </p:to>
                                    </p:set>
                                    <p:animEffect transition="in" filter="fade">
                                      <p:cBhvr>
                                        <p:cTn id="113" dur="1000"/>
                                        <p:tgtEl>
                                          <p:spTgt spid="8">
                                            <p:txEl>
                                              <p:pRg st="12" end="12"/>
                                            </p:txEl>
                                          </p:spTgt>
                                        </p:tgtEl>
                                      </p:cBhvr>
                                    </p:animEffect>
                                    <p:anim calcmode="lin" valueType="num">
                                      <p:cBhvr>
                                        <p:cTn id="114" dur="1000" fill="hold"/>
                                        <p:tgtEl>
                                          <p:spTgt spid="8">
                                            <p:txEl>
                                              <p:pRg st="12" end="12"/>
                                            </p:txEl>
                                          </p:spTgt>
                                        </p:tgtEl>
                                        <p:attrNameLst>
                                          <p:attrName>ppt_x</p:attrName>
                                        </p:attrNameLst>
                                      </p:cBhvr>
                                      <p:tavLst>
                                        <p:tav tm="0">
                                          <p:val>
                                            <p:strVal val="#ppt_x"/>
                                          </p:val>
                                        </p:tav>
                                        <p:tav tm="100000">
                                          <p:val>
                                            <p:strVal val="#ppt_x"/>
                                          </p:val>
                                        </p:tav>
                                      </p:tavLst>
                                    </p:anim>
                                    <p:anim calcmode="lin" valueType="num">
                                      <p:cBhvr>
                                        <p:cTn id="115" dur="1000" fill="hold"/>
                                        <p:tgtEl>
                                          <p:spTgt spid="8">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8">
                                            <p:txEl>
                                              <p:pRg st="13" end="13"/>
                                            </p:txEl>
                                          </p:spTgt>
                                        </p:tgtEl>
                                        <p:attrNameLst>
                                          <p:attrName>style.visibility</p:attrName>
                                        </p:attrNameLst>
                                      </p:cBhvr>
                                      <p:to>
                                        <p:strVal val="visible"/>
                                      </p:to>
                                    </p:set>
                                    <p:animEffect transition="in" filter="fade">
                                      <p:cBhvr>
                                        <p:cTn id="120" dur="1000"/>
                                        <p:tgtEl>
                                          <p:spTgt spid="8">
                                            <p:txEl>
                                              <p:pRg st="13" end="13"/>
                                            </p:txEl>
                                          </p:spTgt>
                                        </p:tgtEl>
                                      </p:cBhvr>
                                    </p:animEffect>
                                    <p:anim calcmode="lin" valueType="num">
                                      <p:cBhvr>
                                        <p:cTn id="121" dur="1000" fill="hold"/>
                                        <p:tgtEl>
                                          <p:spTgt spid="8">
                                            <p:txEl>
                                              <p:pRg st="13" end="13"/>
                                            </p:txEl>
                                          </p:spTgt>
                                        </p:tgtEl>
                                        <p:attrNameLst>
                                          <p:attrName>ppt_x</p:attrName>
                                        </p:attrNameLst>
                                      </p:cBhvr>
                                      <p:tavLst>
                                        <p:tav tm="0">
                                          <p:val>
                                            <p:strVal val="#ppt_x"/>
                                          </p:val>
                                        </p:tav>
                                        <p:tav tm="100000">
                                          <p:val>
                                            <p:strVal val="#ppt_x"/>
                                          </p:val>
                                        </p:tav>
                                      </p:tavLst>
                                    </p:anim>
                                    <p:anim calcmode="lin" valueType="num">
                                      <p:cBhvr>
                                        <p:cTn id="122" dur="1000" fill="hold"/>
                                        <p:tgtEl>
                                          <p:spTgt spid="8">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8">
                                            <p:txEl>
                                              <p:pRg st="14" end="14"/>
                                            </p:txEl>
                                          </p:spTgt>
                                        </p:tgtEl>
                                        <p:attrNameLst>
                                          <p:attrName>style.visibility</p:attrName>
                                        </p:attrNameLst>
                                      </p:cBhvr>
                                      <p:to>
                                        <p:strVal val="visible"/>
                                      </p:to>
                                    </p:set>
                                    <p:animEffect transition="in" filter="fade">
                                      <p:cBhvr>
                                        <p:cTn id="127" dur="1000"/>
                                        <p:tgtEl>
                                          <p:spTgt spid="8">
                                            <p:txEl>
                                              <p:pRg st="14" end="14"/>
                                            </p:txEl>
                                          </p:spTgt>
                                        </p:tgtEl>
                                      </p:cBhvr>
                                    </p:animEffect>
                                    <p:anim calcmode="lin" valueType="num">
                                      <p:cBhvr>
                                        <p:cTn id="128" dur="1000" fill="hold"/>
                                        <p:tgtEl>
                                          <p:spTgt spid="8">
                                            <p:txEl>
                                              <p:pRg st="14" end="14"/>
                                            </p:txEl>
                                          </p:spTgt>
                                        </p:tgtEl>
                                        <p:attrNameLst>
                                          <p:attrName>ppt_x</p:attrName>
                                        </p:attrNameLst>
                                      </p:cBhvr>
                                      <p:tavLst>
                                        <p:tav tm="0">
                                          <p:val>
                                            <p:strVal val="#ppt_x"/>
                                          </p:val>
                                        </p:tav>
                                        <p:tav tm="100000">
                                          <p:val>
                                            <p:strVal val="#ppt_x"/>
                                          </p:val>
                                        </p:tav>
                                      </p:tavLst>
                                    </p:anim>
                                    <p:anim calcmode="lin" valueType="num">
                                      <p:cBhvr>
                                        <p:cTn id="129" dur="1000" fill="hold"/>
                                        <p:tgtEl>
                                          <p:spTgt spid="8">
                                            <p:txEl>
                                              <p:pRg st="14" end="14"/>
                                            </p:txEl>
                                          </p:spTgt>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fade">
                                      <p:cBhvr>
                                        <p:cTn id="132" dur="1000"/>
                                        <p:tgtEl>
                                          <p:spTgt spid="10"/>
                                        </p:tgtEl>
                                      </p:cBhvr>
                                    </p:animEffect>
                                    <p:anim calcmode="lin" valueType="num">
                                      <p:cBhvr>
                                        <p:cTn id="133" dur="1000" fill="hold"/>
                                        <p:tgtEl>
                                          <p:spTgt spid="10"/>
                                        </p:tgtEl>
                                        <p:attrNameLst>
                                          <p:attrName>ppt_x</p:attrName>
                                        </p:attrNameLst>
                                      </p:cBhvr>
                                      <p:tavLst>
                                        <p:tav tm="0">
                                          <p:val>
                                            <p:strVal val="#ppt_x"/>
                                          </p:val>
                                        </p:tav>
                                        <p:tav tm="100000">
                                          <p:val>
                                            <p:strVal val="#ppt_x"/>
                                          </p:val>
                                        </p:tav>
                                      </p:tavLst>
                                    </p:anim>
                                    <p:anim calcmode="lin" valueType="num">
                                      <p:cBhvr>
                                        <p:cTn id="134" dur="1000" fill="hold"/>
                                        <p:tgtEl>
                                          <p:spTgt spid="10"/>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11"/>
                                        </p:tgtEl>
                                        <p:attrNameLst>
                                          <p:attrName>style.visibility</p:attrName>
                                        </p:attrNameLst>
                                      </p:cBhvr>
                                      <p:to>
                                        <p:strVal val="visible"/>
                                      </p:to>
                                    </p:set>
                                    <p:animEffect transition="in" filter="fade">
                                      <p:cBhvr>
                                        <p:cTn id="137" dur="1000"/>
                                        <p:tgtEl>
                                          <p:spTgt spid="11"/>
                                        </p:tgtEl>
                                      </p:cBhvr>
                                    </p:animEffect>
                                    <p:anim calcmode="lin" valueType="num">
                                      <p:cBhvr>
                                        <p:cTn id="138" dur="1000" fill="hold"/>
                                        <p:tgtEl>
                                          <p:spTgt spid="11"/>
                                        </p:tgtEl>
                                        <p:attrNameLst>
                                          <p:attrName>ppt_x</p:attrName>
                                        </p:attrNameLst>
                                      </p:cBhvr>
                                      <p:tavLst>
                                        <p:tav tm="0">
                                          <p:val>
                                            <p:strVal val="#ppt_x"/>
                                          </p:val>
                                        </p:tav>
                                        <p:tav tm="100000">
                                          <p:val>
                                            <p:strVal val="#ppt_x"/>
                                          </p:val>
                                        </p:tav>
                                      </p:tavLst>
                                    </p:anim>
                                    <p:anim calcmode="lin" valueType="num">
                                      <p:cBhvr>
                                        <p:cTn id="139" dur="1000" fill="hold"/>
                                        <p:tgtEl>
                                          <p:spTgt spid="11"/>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fade">
                                      <p:cBhvr>
                                        <p:cTn id="142" dur="1000"/>
                                        <p:tgtEl>
                                          <p:spTgt spid="16"/>
                                        </p:tgtEl>
                                      </p:cBhvr>
                                    </p:animEffect>
                                    <p:anim calcmode="lin" valueType="num">
                                      <p:cBhvr>
                                        <p:cTn id="143" dur="1000" fill="hold"/>
                                        <p:tgtEl>
                                          <p:spTgt spid="16"/>
                                        </p:tgtEl>
                                        <p:attrNameLst>
                                          <p:attrName>ppt_x</p:attrName>
                                        </p:attrNameLst>
                                      </p:cBhvr>
                                      <p:tavLst>
                                        <p:tav tm="0">
                                          <p:val>
                                            <p:strVal val="#ppt_x"/>
                                          </p:val>
                                        </p:tav>
                                        <p:tav tm="100000">
                                          <p:val>
                                            <p:strVal val="#ppt_x"/>
                                          </p:val>
                                        </p:tav>
                                      </p:tavLst>
                                    </p:anim>
                                    <p:anim calcmode="lin" valueType="num">
                                      <p:cBhvr>
                                        <p:cTn id="144" dur="1000" fill="hold"/>
                                        <p:tgtEl>
                                          <p:spTgt spid="16"/>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1000"/>
                                        <p:tgtEl>
                                          <p:spTgt spid="22"/>
                                        </p:tgtEl>
                                      </p:cBhvr>
                                    </p:animEffect>
                                    <p:anim calcmode="lin" valueType="num">
                                      <p:cBhvr>
                                        <p:cTn id="148" dur="1000" fill="hold"/>
                                        <p:tgtEl>
                                          <p:spTgt spid="22"/>
                                        </p:tgtEl>
                                        <p:attrNameLst>
                                          <p:attrName>ppt_x</p:attrName>
                                        </p:attrNameLst>
                                      </p:cBhvr>
                                      <p:tavLst>
                                        <p:tav tm="0">
                                          <p:val>
                                            <p:strVal val="#ppt_x"/>
                                          </p:val>
                                        </p:tav>
                                        <p:tav tm="100000">
                                          <p:val>
                                            <p:strVal val="#ppt_x"/>
                                          </p:val>
                                        </p:tav>
                                      </p:tavLst>
                                    </p:anim>
                                    <p:anim calcmode="lin" valueType="num">
                                      <p:cBhvr>
                                        <p:cTn id="149" dur="1000" fill="hold"/>
                                        <p:tgtEl>
                                          <p:spTgt spid="22"/>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fade">
                                      <p:cBhvr>
                                        <p:cTn id="152" dur="1000"/>
                                        <p:tgtEl>
                                          <p:spTgt spid="24"/>
                                        </p:tgtEl>
                                      </p:cBhvr>
                                    </p:animEffect>
                                    <p:anim calcmode="lin" valueType="num">
                                      <p:cBhvr>
                                        <p:cTn id="153" dur="1000" fill="hold"/>
                                        <p:tgtEl>
                                          <p:spTgt spid="24"/>
                                        </p:tgtEl>
                                        <p:attrNameLst>
                                          <p:attrName>ppt_x</p:attrName>
                                        </p:attrNameLst>
                                      </p:cBhvr>
                                      <p:tavLst>
                                        <p:tav tm="0">
                                          <p:val>
                                            <p:strVal val="#ppt_x"/>
                                          </p:val>
                                        </p:tav>
                                        <p:tav tm="100000">
                                          <p:val>
                                            <p:strVal val="#ppt_x"/>
                                          </p:val>
                                        </p:tav>
                                      </p:tavLst>
                                    </p:anim>
                                    <p:anim calcmode="lin" valueType="num">
                                      <p:cBhvr>
                                        <p:cTn id="15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33" grpId="0" animBg="1"/>
      <p:bldP spid="35"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txBox="1">
            <a:spLocks noGrp="1"/>
          </p:cNvSpPr>
          <p:nvPr>
            <p:ph type="subTitle" idx="1"/>
          </p:nvPr>
        </p:nvSpPr>
        <p:spPr>
          <a:xfrm>
            <a:off x="2786225" y="1811424"/>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IN" sz="2100" i="1" dirty="0">
              <a:solidFill>
                <a:srgbClr val="002060"/>
              </a:solidFill>
              <a:latin typeface="Roboto Black" panose="02000000000000000000" pitchFamily="2" charset="0"/>
              <a:ea typeface="Roboto Black" panose="02000000000000000000" pitchFamily="2" charset="0"/>
              <a:cs typeface="Roboto Black" panose="02000000000000000000" pitchFamily="2" charset="0"/>
            </a:endParaRPr>
          </a:p>
          <a:p>
            <a:pPr marL="0" lvl="0" indent="0" algn="ctr" rtl="0">
              <a:spcBef>
                <a:spcPts val="0"/>
              </a:spcBef>
              <a:spcAft>
                <a:spcPts val="0"/>
              </a:spcAft>
              <a:buNone/>
            </a:pPr>
            <a:r>
              <a:rPr lang="en-IN" sz="2100" i="1" dirty="0">
                <a:solidFill>
                  <a:srgbClr val="002060"/>
                </a:solidFill>
                <a:latin typeface="Roboto Black" panose="02000000000000000000" pitchFamily="2" charset="0"/>
                <a:ea typeface="Roboto Black" panose="02000000000000000000" pitchFamily="2" charset="0"/>
                <a:cs typeface="Roboto Black" panose="02000000000000000000" pitchFamily="2" charset="0"/>
              </a:rPr>
              <a:t>Introduction to Servers and Databases</a:t>
            </a:r>
            <a:endParaRPr sz="2100" i="1" dirty="0">
              <a:solidFill>
                <a:srgbClr val="002060"/>
              </a:solidFill>
              <a:latin typeface="Roboto Black" panose="02000000000000000000" pitchFamily="2" charset="0"/>
              <a:ea typeface="Roboto Black" panose="02000000000000000000" pitchFamily="2" charset="0"/>
              <a:cs typeface="Roboto Black"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TABLE OF CONTENTS</a:t>
            </a:r>
            <a:endParaRPr dirty="0"/>
          </a:p>
        </p:txBody>
      </p:sp>
      <p:sp>
        <p:nvSpPr>
          <p:cNvPr id="226" name="Google Shape;226;p23"/>
          <p:cNvSpPr txBox="1">
            <a:spLocks noGrp="1"/>
          </p:cNvSpPr>
          <p:nvPr>
            <p:ph type="title" idx="8"/>
          </p:nvPr>
        </p:nvSpPr>
        <p:spPr>
          <a:xfrm>
            <a:off x="4836497" y="1782324"/>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8" name="Google Shape;228;p23"/>
          <p:cNvSpPr txBox="1">
            <a:spLocks noGrp="1"/>
          </p:cNvSpPr>
          <p:nvPr>
            <p:ph type="title" idx="13"/>
          </p:nvPr>
        </p:nvSpPr>
        <p:spPr>
          <a:xfrm>
            <a:off x="4836497" y="267251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30" name="Google Shape;230;p23"/>
          <p:cNvSpPr txBox="1">
            <a:spLocks noGrp="1"/>
          </p:cNvSpPr>
          <p:nvPr>
            <p:ph type="title" idx="15"/>
          </p:nvPr>
        </p:nvSpPr>
        <p:spPr>
          <a:xfrm>
            <a:off x="4836497" y="356924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2660553" y="2109182"/>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Headings,Typography paragraphs and comments</a:t>
            </a:r>
            <a:endParaRPr dirty="0"/>
          </a:p>
        </p:txBody>
      </p:sp>
      <p:sp>
        <p:nvSpPr>
          <p:cNvPr id="232" name="Google Shape;232;p23"/>
          <p:cNvSpPr txBox="1">
            <a:spLocks noGrp="1"/>
          </p:cNvSpPr>
          <p:nvPr>
            <p:ph type="ctrTitle" idx="17"/>
          </p:nvPr>
        </p:nvSpPr>
        <p:spPr>
          <a:xfrm>
            <a:off x="2652410" y="284950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Section and Article</a:t>
            </a:r>
            <a:endParaRPr dirty="0"/>
          </a:p>
        </p:txBody>
      </p:sp>
      <p:cxnSp>
        <p:nvCxnSpPr>
          <p:cNvPr id="257" name="Google Shape;25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Title 2">
            <a:extLst>
              <a:ext uri="{FF2B5EF4-FFF2-40B4-BE49-F238E27FC236}">
                <a16:creationId xmlns:a16="http://schemas.microsoft.com/office/drawing/2014/main" id="{6C7CB6C4-9676-1403-E82F-348E3F05E13B}"/>
              </a:ext>
            </a:extLst>
          </p:cNvPr>
          <p:cNvSpPr>
            <a:spLocks noGrp="1"/>
          </p:cNvSpPr>
          <p:nvPr>
            <p:ph type="ctrTitle" idx="18"/>
          </p:nvPr>
        </p:nvSpPr>
        <p:spPr>
          <a:xfrm>
            <a:off x="2660553" y="3923533"/>
            <a:ext cx="2076000" cy="196200"/>
          </a:xfrm>
        </p:spPr>
        <p:txBody>
          <a:bodyPr/>
          <a:lstStyle/>
          <a:p>
            <a:r>
              <a:rPr lang="en-IN" dirty="0"/>
              <a:t>Links ,Images and  attributes</a:t>
            </a:r>
          </a:p>
        </p:txBody>
      </p:sp>
      <p:grpSp>
        <p:nvGrpSpPr>
          <p:cNvPr id="12" name="Google Shape;8704;p59">
            <a:extLst>
              <a:ext uri="{FF2B5EF4-FFF2-40B4-BE49-F238E27FC236}">
                <a16:creationId xmlns:a16="http://schemas.microsoft.com/office/drawing/2014/main" id="{5D5872CF-3201-D4C8-17AB-1A1E17C77230}"/>
              </a:ext>
            </a:extLst>
          </p:cNvPr>
          <p:cNvGrpSpPr/>
          <p:nvPr/>
        </p:nvGrpSpPr>
        <p:grpSpPr>
          <a:xfrm>
            <a:off x="5544571" y="2785235"/>
            <a:ext cx="562569" cy="494509"/>
            <a:chOff x="-3030525" y="3973150"/>
            <a:chExt cx="293025" cy="257575"/>
          </a:xfrm>
          <a:solidFill>
            <a:schemeClr val="accent1"/>
          </a:solidFill>
        </p:grpSpPr>
        <p:sp>
          <p:nvSpPr>
            <p:cNvPr id="13" name="Google Shape;8705;p59">
              <a:extLst>
                <a:ext uri="{FF2B5EF4-FFF2-40B4-BE49-F238E27FC236}">
                  <a16:creationId xmlns:a16="http://schemas.microsoft.com/office/drawing/2014/main" id="{41D590EF-6BD6-9EAB-4992-B50E87BEEB3E}"/>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8706;p59">
              <a:extLst>
                <a:ext uri="{FF2B5EF4-FFF2-40B4-BE49-F238E27FC236}">
                  <a16:creationId xmlns:a16="http://schemas.microsoft.com/office/drawing/2014/main" id="{EA94C778-487C-F85D-8F79-75562D111938}"/>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grpFill/>
            <a:ln>
              <a:noFill/>
            </a:ln>
          </p:spPr>
          <p:txBody>
            <a:bodyPr spcFirstLastPara="1" wrap="square" lIns="121900" tIns="121900" rIns="121900" bIns="121900" anchor="ctr" anchorCtr="0">
              <a:noAutofit/>
            </a:bodyPr>
            <a:lstStyle/>
            <a:p>
              <a:endParaRPr sz="2400" dirty="0"/>
            </a:p>
          </p:txBody>
        </p:sp>
      </p:grpSp>
      <p:grpSp>
        <p:nvGrpSpPr>
          <p:cNvPr id="54" name="Google Shape;7909;p57">
            <a:extLst>
              <a:ext uri="{FF2B5EF4-FFF2-40B4-BE49-F238E27FC236}">
                <a16:creationId xmlns:a16="http://schemas.microsoft.com/office/drawing/2014/main" id="{CAF2A3E6-FFA3-72BD-2CB9-01A2CDBEB77C}"/>
              </a:ext>
            </a:extLst>
          </p:cNvPr>
          <p:cNvGrpSpPr/>
          <p:nvPr/>
        </p:nvGrpSpPr>
        <p:grpSpPr>
          <a:xfrm>
            <a:off x="5588248" y="3664901"/>
            <a:ext cx="473677" cy="415277"/>
            <a:chOff x="-46042675" y="3218600"/>
            <a:chExt cx="300100" cy="263100"/>
          </a:xfrm>
          <a:solidFill>
            <a:schemeClr val="accent1"/>
          </a:solidFill>
        </p:grpSpPr>
        <p:sp>
          <p:nvSpPr>
            <p:cNvPr id="55" name="Google Shape;7910;p57">
              <a:extLst>
                <a:ext uri="{FF2B5EF4-FFF2-40B4-BE49-F238E27FC236}">
                  <a16:creationId xmlns:a16="http://schemas.microsoft.com/office/drawing/2014/main" id="{FC09E5E3-B860-564F-157C-CC4B22258588}"/>
                </a:ext>
              </a:extLst>
            </p:cNvPr>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grpFill/>
            <a:ln>
              <a:noFill/>
            </a:ln>
          </p:spPr>
          <p:txBody>
            <a:bodyPr spcFirstLastPara="1" wrap="square" lIns="121900" tIns="121900" rIns="121900" bIns="121900" anchor="ctr" anchorCtr="0">
              <a:noAutofit/>
            </a:bodyPr>
            <a:lstStyle/>
            <a:p>
              <a:endParaRPr sz="2400"/>
            </a:p>
          </p:txBody>
        </p:sp>
        <p:sp>
          <p:nvSpPr>
            <p:cNvPr id="56" name="Google Shape;7911;p57">
              <a:extLst>
                <a:ext uri="{FF2B5EF4-FFF2-40B4-BE49-F238E27FC236}">
                  <a16:creationId xmlns:a16="http://schemas.microsoft.com/office/drawing/2014/main" id="{4A36C96B-CBC0-F812-845F-DBFA211CD90F}"/>
                </a:ext>
              </a:extLst>
            </p:cNvPr>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grpFill/>
            <a:ln>
              <a:noFill/>
            </a:ln>
          </p:spPr>
          <p:txBody>
            <a:bodyPr spcFirstLastPara="1" wrap="square" lIns="121900" tIns="121900" rIns="121900" bIns="121900" anchor="ctr" anchorCtr="0">
              <a:noAutofit/>
            </a:bodyPr>
            <a:lstStyle/>
            <a:p>
              <a:endParaRPr sz="2400"/>
            </a:p>
          </p:txBody>
        </p:sp>
        <p:sp>
          <p:nvSpPr>
            <p:cNvPr id="57" name="Google Shape;7912;p57">
              <a:extLst>
                <a:ext uri="{FF2B5EF4-FFF2-40B4-BE49-F238E27FC236}">
                  <a16:creationId xmlns:a16="http://schemas.microsoft.com/office/drawing/2014/main" id="{D6AB9895-07E5-F9EF-6787-BBD4AA98AB71}"/>
                </a:ext>
              </a:extLst>
            </p:cNvPr>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grpFill/>
            <a:ln>
              <a:noFill/>
            </a:ln>
          </p:spPr>
          <p:txBody>
            <a:bodyPr spcFirstLastPara="1" wrap="square" lIns="121900" tIns="121900" rIns="121900" bIns="121900" anchor="ctr" anchorCtr="0">
              <a:noAutofit/>
            </a:bodyPr>
            <a:lstStyle/>
            <a:p>
              <a:endParaRPr sz="2400"/>
            </a:p>
          </p:txBody>
        </p:sp>
        <p:sp>
          <p:nvSpPr>
            <p:cNvPr id="58" name="Google Shape;7913;p57">
              <a:extLst>
                <a:ext uri="{FF2B5EF4-FFF2-40B4-BE49-F238E27FC236}">
                  <a16:creationId xmlns:a16="http://schemas.microsoft.com/office/drawing/2014/main" id="{651F2141-C2F1-05BE-BEDA-7B51493EC8C8}"/>
                </a:ext>
              </a:extLst>
            </p:cNvPr>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grpFill/>
            <a:ln>
              <a:noFill/>
            </a:ln>
          </p:spPr>
          <p:txBody>
            <a:bodyPr spcFirstLastPara="1" wrap="square" lIns="121900" tIns="121900" rIns="121900" bIns="121900" anchor="ctr" anchorCtr="0">
              <a:noAutofit/>
            </a:bodyPr>
            <a:lstStyle/>
            <a:p>
              <a:endParaRPr sz="2400"/>
            </a:p>
          </p:txBody>
        </p:sp>
        <p:sp>
          <p:nvSpPr>
            <p:cNvPr id="59" name="Google Shape;7914;p57">
              <a:extLst>
                <a:ext uri="{FF2B5EF4-FFF2-40B4-BE49-F238E27FC236}">
                  <a16:creationId xmlns:a16="http://schemas.microsoft.com/office/drawing/2014/main" id="{193019D8-CF7C-91D7-3EA8-C8AD51046C62}"/>
                </a:ext>
              </a:extLst>
            </p:cNvPr>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grpFill/>
            <a:ln>
              <a:noFill/>
            </a:ln>
          </p:spPr>
          <p:txBody>
            <a:bodyPr spcFirstLastPara="1" wrap="square" lIns="121900" tIns="121900" rIns="121900" bIns="121900" anchor="ctr" anchorCtr="0">
              <a:noAutofit/>
            </a:bodyPr>
            <a:lstStyle/>
            <a:p>
              <a:endParaRPr sz="2400"/>
            </a:p>
          </p:txBody>
        </p:sp>
        <p:sp>
          <p:nvSpPr>
            <p:cNvPr id="60" name="Google Shape;7915;p57">
              <a:extLst>
                <a:ext uri="{FF2B5EF4-FFF2-40B4-BE49-F238E27FC236}">
                  <a16:creationId xmlns:a16="http://schemas.microsoft.com/office/drawing/2014/main" id="{017BBD15-50B2-888E-74D5-B49C08062243}"/>
                </a:ext>
              </a:extLst>
            </p:cNvPr>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grpFill/>
            <a:ln>
              <a:noFill/>
            </a:ln>
          </p:spPr>
          <p:txBody>
            <a:bodyPr spcFirstLastPara="1" wrap="square" lIns="121900" tIns="121900" rIns="121900" bIns="121900" anchor="ctr" anchorCtr="0">
              <a:noAutofit/>
            </a:bodyPr>
            <a:lstStyle/>
            <a:p>
              <a:endParaRPr sz="2400"/>
            </a:p>
          </p:txBody>
        </p:sp>
      </p:grpSp>
      <p:pic>
        <p:nvPicPr>
          <p:cNvPr id="62" name="Picture 61">
            <a:extLst>
              <a:ext uri="{FF2B5EF4-FFF2-40B4-BE49-F238E27FC236}">
                <a16:creationId xmlns:a16="http://schemas.microsoft.com/office/drawing/2014/main" id="{D3632DF6-5DDA-FA46-7DE4-E97400E3F4DA}"/>
              </a:ext>
            </a:extLst>
          </p:cNvPr>
          <p:cNvPicPr>
            <a:picLocks noChangeAspect="1"/>
          </p:cNvPicPr>
          <p:nvPr/>
        </p:nvPicPr>
        <p:blipFill>
          <a:blip r:embed="rId3"/>
          <a:stretch>
            <a:fillRect/>
          </a:stretch>
        </p:blipFill>
        <p:spPr>
          <a:xfrm>
            <a:off x="5684866" y="1897226"/>
            <a:ext cx="280440" cy="4023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anim calcmode="lin" valueType="num">
                                      <p:cBhvr>
                                        <p:cTn id="8" dur="1000" fill="hold"/>
                                        <p:tgtEl>
                                          <p:spTgt spid="231"/>
                                        </p:tgtEl>
                                        <p:attrNameLst>
                                          <p:attrName>ppt_x</p:attrName>
                                        </p:attrNameLst>
                                      </p:cBhvr>
                                      <p:tavLst>
                                        <p:tav tm="0">
                                          <p:val>
                                            <p:strVal val="#ppt_x"/>
                                          </p:val>
                                        </p:tav>
                                        <p:tav tm="100000">
                                          <p:val>
                                            <p:strVal val="#ppt_x"/>
                                          </p:val>
                                        </p:tav>
                                      </p:tavLst>
                                    </p:anim>
                                    <p:anim calcmode="lin" valueType="num">
                                      <p:cBhvr>
                                        <p:cTn id="9" dur="1000" fill="hold"/>
                                        <p:tgtEl>
                                          <p:spTgt spid="2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6"/>
                                        </p:tgtEl>
                                        <p:attrNameLst>
                                          <p:attrName>style.visibility</p:attrName>
                                        </p:attrNameLst>
                                      </p:cBhvr>
                                      <p:to>
                                        <p:strVal val="visible"/>
                                      </p:to>
                                    </p:set>
                                    <p:animEffect transition="in" filter="fade">
                                      <p:cBhvr>
                                        <p:cTn id="12" dur="1000"/>
                                        <p:tgtEl>
                                          <p:spTgt spid="226"/>
                                        </p:tgtEl>
                                      </p:cBhvr>
                                    </p:animEffect>
                                    <p:anim calcmode="lin" valueType="num">
                                      <p:cBhvr>
                                        <p:cTn id="13" dur="1000" fill="hold"/>
                                        <p:tgtEl>
                                          <p:spTgt spid="226"/>
                                        </p:tgtEl>
                                        <p:attrNameLst>
                                          <p:attrName>ppt_x</p:attrName>
                                        </p:attrNameLst>
                                      </p:cBhvr>
                                      <p:tavLst>
                                        <p:tav tm="0">
                                          <p:val>
                                            <p:strVal val="#ppt_x"/>
                                          </p:val>
                                        </p:tav>
                                        <p:tav tm="100000">
                                          <p:val>
                                            <p:strVal val="#ppt_x"/>
                                          </p:val>
                                        </p:tav>
                                      </p:tavLst>
                                    </p:anim>
                                    <p:anim calcmode="lin" valueType="num">
                                      <p:cBhvr>
                                        <p:cTn id="14"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28"/>
                                        </p:tgtEl>
                                        <p:attrNameLst>
                                          <p:attrName>style.visibility</p:attrName>
                                        </p:attrNameLst>
                                      </p:cBhvr>
                                      <p:to>
                                        <p:strVal val="visible"/>
                                      </p:to>
                                    </p:set>
                                    <p:animEffect transition="in" filter="fade">
                                      <p:cBhvr>
                                        <p:cTn id="24" dur="1000"/>
                                        <p:tgtEl>
                                          <p:spTgt spid="228"/>
                                        </p:tgtEl>
                                      </p:cBhvr>
                                    </p:animEffect>
                                    <p:anim calcmode="lin" valueType="num">
                                      <p:cBhvr>
                                        <p:cTn id="25" dur="1000" fill="hold"/>
                                        <p:tgtEl>
                                          <p:spTgt spid="228"/>
                                        </p:tgtEl>
                                        <p:attrNameLst>
                                          <p:attrName>ppt_x</p:attrName>
                                        </p:attrNameLst>
                                      </p:cBhvr>
                                      <p:tavLst>
                                        <p:tav tm="0">
                                          <p:val>
                                            <p:strVal val="#ppt_x"/>
                                          </p:val>
                                        </p:tav>
                                        <p:tav tm="100000">
                                          <p:val>
                                            <p:strVal val="#ppt_x"/>
                                          </p:val>
                                        </p:tav>
                                      </p:tavLst>
                                    </p:anim>
                                    <p:anim calcmode="lin" valueType="num">
                                      <p:cBhvr>
                                        <p:cTn id="26" dur="1000" fill="hold"/>
                                        <p:tgtEl>
                                          <p:spTgt spid="22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32"/>
                                        </p:tgtEl>
                                        <p:attrNameLst>
                                          <p:attrName>style.visibility</p:attrName>
                                        </p:attrNameLst>
                                      </p:cBhvr>
                                      <p:to>
                                        <p:strVal val="visible"/>
                                      </p:to>
                                    </p:set>
                                    <p:animEffect transition="in" filter="fade">
                                      <p:cBhvr>
                                        <p:cTn id="29" dur="1000"/>
                                        <p:tgtEl>
                                          <p:spTgt spid="232"/>
                                        </p:tgtEl>
                                      </p:cBhvr>
                                    </p:animEffect>
                                    <p:anim calcmode="lin" valueType="num">
                                      <p:cBhvr>
                                        <p:cTn id="30" dur="1000" fill="hold"/>
                                        <p:tgtEl>
                                          <p:spTgt spid="232"/>
                                        </p:tgtEl>
                                        <p:attrNameLst>
                                          <p:attrName>ppt_x</p:attrName>
                                        </p:attrNameLst>
                                      </p:cBhvr>
                                      <p:tavLst>
                                        <p:tav tm="0">
                                          <p:val>
                                            <p:strVal val="#ppt_x"/>
                                          </p:val>
                                        </p:tav>
                                        <p:tav tm="100000">
                                          <p:val>
                                            <p:strVal val="#ppt_x"/>
                                          </p:val>
                                        </p:tav>
                                      </p:tavLst>
                                    </p:anim>
                                    <p:anim calcmode="lin" valueType="num">
                                      <p:cBhvr>
                                        <p:cTn id="31" dur="1000" fill="hold"/>
                                        <p:tgtEl>
                                          <p:spTgt spid="23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30"/>
                                        </p:tgtEl>
                                        <p:attrNameLst>
                                          <p:attrName>style.visibility</p:attrName>
                                        </p:attrNameLst>
                                      </p:cBhvr>
                                      <p:to>
                                        <p:strVal val="visible"/>
                                      </p:to>
                                    </p:set>
                                    <p:animEffect transition="in" filter="fade">
                                      <p:cBhvr>
                                        <p:cTn id="36" dur="1000"/>
                                        <p:tgtEl>
                                          <p:spTgt spid="230"/>
                                        </p:tgtEl>
                                      </p:cBhvr>
                                    </p:animEffect>
                                    <p:anim calcmode="lin" valueType="num">
                                      <p:cBhvr>
                                        <p:cTn id="37" dur="1000" fill="hold"/>
                                        <p:tgtEl>
                                          <p:spTgt spid="230"/>
                                        </p:tgtEl>
                                        <p:attrNameLst>
                                          <p:attrName>ppt_x</p:attrName>
                                        </p:attrNameLst>
                                      </p:cBhvr>
                                      <p:tavLst>
                                        <p:tav tm="0">
                                          <p:val>
                                            <p:strVal val="#ppt_x"/>
                                          </p:val>
                                        </p:tav>
                                        <p:tav tm="100000">
                                          <p:val>
                                            <p:strVal val="#ppt_x"/>
                                          </p:val>
                                        </p:tav>
                                      </p:tavLst>
                                    </p:anim>
                                    <p:anim calcmode="lin" valueType="num">
                                      <p:cBhvr>
                                        <p:cTn id="38" dur="1000" fill="hold"/>
                                        <p:tgtEl>
                                          <p:spTgt spid="23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1000"/>
                                        <p:tgtEl>
                                          <p:spTgt spid="54"/>
                                        </p:tgtEl>
                                      </p:cBhvr>
                                    </p:animEffect>
                                    <p:anim calcmode="lin" valueType="num">
                                      <p:cBhvr>
                                        <p:cTn id="47" dur="1000" fill="hold"/>
                                        <p:tgtEl>
                                          <p:spTgt spid="54"/>
                                        </p:tgtEl>
                                        <p:attrNameLst>
                                          <p:attrName>ppt_x</p:attrName>
                                        </p:attrNameLst>
                                      </p:cBhvr>
                                      <p:tavLst>
                                        <p:tav tm="0">
                                          <p:val>
                                            <p:strVal val="#ppt_x"/>
                                          </p:val>
                                        </p:tav>
                                        <p:tav tm="100000">
                                          <p:val>
                                            <p:strVal val="#ppt_x"/>
                                          </p:val>
                                        </p:tav>
                                      </p:tavLst>
                                    </p:anim>
                                    <p:anim calcmode="lin" valueType="num">
                                      <p:cBhvr>
                                        <p:cTn id="48" dur="1000" fill="hold"/>
                                        <p:tgtEl>
                                          <p:spTgt spid="5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1000"/>
                                        <p:tgtEl>
                                          <p:spTgt spid="62"/>
                                        </p:tgtEl>
                                      </p:cBhvr>
                                    </p:animEffect>
                                    <p:anim calcmode="lin" valueType="num">
                                      <p:cBhvr>
                                        <p:cTn id="52" dur="1000" fill="hold"/>
                                        <p:tgtEl>
                                          <p:spTgt spid="62"/>
                                        </p:tgtEl>
                                        <p:attrNameLst>
                                          <p:attrName>ppt_x</p:attrName>
                                        </p:attrNameLst>
                                      </p:cBhvr>
                                      <p:tavLst>
                                        <p:tav tm="0">
                                          <p:val>
                                            <p:strVal val="#ppt_x"/>
                                          </p:val>
                                        </p:tav>
                                        <p:tav tm="100000">
                                          <p:val>
                                            <p:strVal val="#ppt_x"/>
                                          </p:val>
                                        </p:tav>
                                      </p:tavLst>
                                    </p:anim>
                                    <p:anim calcmode="lin" valueType="num">
                                      <p:cBhvr>
                                        <p:cTn id="53"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8" grpId="0"/>
      <p:bldP spid="230" grpId="0"/>
      <p:bldP spid="231" grpId="0"/>
      <p:bldP spid="23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NOW</a:t>
            </a:r>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FUTURE</a:t>
            </a:r>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31" title="Chart">
            <a:hlinkClick r:id="rId3"/>
          </p:cNvPr>
          <p:cNvPicPr preferRelativeResize="0"/>
          <p:nvPr/>
        </p:nvPicPr>
        <p:blipFill>
          <a:blip r:embed="rId4">
            <a:alphaModFix/>
          </a:blip>
          <a:stretch>
            <a:fillRect/>
          </a:stretch>
        </p:blipFill>
        <p:spPr>
          <a:xfrm>
            <a:off x="2876713" y="1837225"/>
            <a:ext cx="3390738" cy="2096601"/>
          </a:xfrm>
          <a:prstGeom prst="rect">
            <a:avLst/>
          </a:prstGeom>
          <a:noFill/>
          <a:ln>
            <a:noFill/>
          </a:ln>
        </p:spPr>
      </p:pic>
      <p:sp>
        <p:nvSpPr>
          <p:cNvPr id="606" name="Google Shape;606;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7" name="Google Shape;607;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40%</a:t>
            </a:r>
            <a:endParaRPr/>
          </a:p>
        </p:txBody>
      </p:sp>
      <p:sp>
        <p:nvSpPr>
          <p:cNvPr id="608" name="Google Shape;608;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10%</a:t>
            </a:r>
            <a:endParaRPr/>
          </a:p>
        </p:txBody>
      </p:sp>
      <p:sp>
        <p:nvSpPr>
          <p:cNvPr id="609" name="Google Shape;609;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10" name="Google Shape;610;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20%</a:t>
            </a:r>
            <a:endParaRPr/>
          </a:p>
        </p:txBody>
      </p:sp>
      <p:sp>
        <p:nvSpPr>
          <p:cNvPr id="611" name="Google Shape;611;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2" name="Google Shape;612;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30%</a:t>
            </a:r>
            <a:endParaRPr/>
          </a:p>
        </p:txBody>
      </p:sp>
      <p:sp>
        <p:nvSpPr>
          <p:cNvPr id="613" name="Google Shape;613;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GOALS</a:t>
            </a:r>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pic>
        <p:nvPicPr>
          <p:cNvPr id="652" name="Google Shape;652;p33" title="Chart">
            <a:hlinkClick r:id="rId3"/>
          </p:cNvPr>
          <p:cNvPicPr preferRelativeResize="0"/>
          <p:nvPr/>
        </p:nvPicPr>
        <p:blipFill rotWithShape="1">
          <a:blip r:embed="rId4">
            <a:alphaModFix/>
          </a:blip>
          <a:srcRect b="14412"/>
          <a:stretch/>
        </p:blipFill>
        <p:spPr>
          <a:xfrm>
            <a:off x="1410500" y="2271125"/>
            <a:ext cx="3769999" cy="1995075"/>
          </a:xfrm>
          <a:prstGeom prst="rect">
            <a:avLst/>
          </a:prstGeom>
          <a:noFill/>
          <a:ln>
            <a:noFill/>
          </a:ln>
        </p:spPr>
      </p:pic>
      <p:sp>
        <p:nvSpPr>
          <p:cNvPr id="653" name="Google Shape;653;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4" name="Google Shape;654;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5" name="Google Shape;655;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6" name="Google Shape;656;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7" name="Google Shape;657;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8" name="Google Shape;658;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9" name="Google Shape;659;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60" name="Google Shape;660;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1" name="Google Shape;661;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chemeClr val="lt1"/>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chemeClr val="lt1"/>
                </a:solidFill>
                <a:latin typeface="Roboto Light"/>
                <a:ea typeface="Roboto Light"/>
                <a:cs typeface="Roboto Light"/>
                <a:sym typeface="Roboto Light"/>
              </a:rPr>
              <a:t>Insert your multimedia content here</a:t>
            </a:r>
            <a:endParaRPr sz="1000">
              <a:solidFill>
                <a:schemeClr val="lt1"/>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chemeClr val="accen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t>STEP 2</a:t>
            </a:r>
            <a:endParaRPr sz="900"/>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t>Despite being red, Mars is a cold place, not hot. It’s full of iron oxide dust</a:t>
            </a:r>
            <a:endParaRPr sz="900"/>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t>STEP 1</a:t>
            </a:r>
            <a:endParaRPr sz="900"/>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t>STEP 3</a:t>
            </a:r>
            <a:endParaRPr sz="900"/>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chemeClr val="lt1"/>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chemeClr val="lt1"/>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chemeClr val="lt1"/>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Focus group</a:t>
            </a:r>
            <a:endParaRPr sz="1000"/>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1</a:t>
            </a:r>
            <a:endParaRPr sz="1000"/>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2</a:t>
            </a:r>
            <a:endParaRPr sz="1000"/>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3</a:t>
            </a:r>
            <a:endParaRPr sz="1000"/>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4</a:t>
            </a:r>
            <a:endParaRPr sz="1000"/>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Improvements</a:t>
            </a:r>
            <a:endParaRPr sz="1000"/>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t>BETA</a:t>
            </a:r>
            <a:endParaRPr sz="1000"/>
          </a:p>
          <a:p>
            <a:pPr marL="0" lvl="0" indent="0" algn="r" rtl="0">
              <a:spcBef>
                <a:spcPts val="0"/>
              </a:spcBef>
              <a:spcAft>
                <a:spcPts val="0"/>
              </a:spcAft>
              <a:buNone/>
            </a:pPr>
            <a:r>
              <a:rPr lang="es" sz="1000"/>
              <a:t>RELEASE</a:t>
            </a:r>
            <a:endParaRPr sz="1000"/>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FINAL</a:t>
            </a:r>
            <a:endParaRPr sz="1000"/>
          </a:p>
          <a:p>
            <a:pPr marL="0" lvl="0" indent="0" algn="l" rtl="0">
              <a:spcBef>
                <a:spcPts val="0"/>
              </a:spcBef>
              <a:spcAft>
                <a:spcPts val="0"/>
              </a:spcAft>
              <a:buNone/>
            </a:pPr>
            <a:r>
              <a:rPr lang="es" sz="1000"/>
              <a:t>VERSION</a:t>
            </a:r>
            <a:endParaRPr sz="1000"/>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i="1" dirty="0">
                <a:solidFill>
                  <a:schemeClr val="accent1"/>
                </a:solidFill>
              </a:rPr>
              <a:t>HTML</a:t>
            </a: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Clr>
                <a:schemeClr val="accent1"/>
              </a:buClr>
              <a:buSzPts val="1100"/>
              <a:buFont typeface="Arial"/>
              <a:buAutoNum type="arabicPeriod"/>
            </a:pPr>
            <a:r>
              <a:rPr lang="en-US"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Html documents are text documents.</a:t>
            </a:r>
          </a:p>
          <a:p>
            <a:pPr marL="228600" lvl="0" indent="-228600" algn="l" rtl="0">
              <a:spcBef>
                <a:spcPts val="0"/>
              </a:spcBef>
              <a:spcAft>
                <a:spcPts val="0"/>
              </a:spcAft>
              <a:buClr>
                <a:schemeClr val="accent1"/>
              </a:buClr>
              <a:buSzPts val="1100"/>
              <a:buFont typeface="Arial"/>
              <a:buAutoNum type="arabicPeriod"/>
            </a:pPr>
            <a:r>
              <a:rPr lang="en-US" b="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They use tags / elements to structure the html page.</a:t>
            </a:r>
          </a:p>
          <a:p>
            <a:pPr marL="228600" lvl="0" indent="-228600" algn="l" rtl="0">
              <a:spcBef>
                <a:spcPts val="0"/>
              </a:spcBef>
              <a:spcAft>
                <a:spcPts val="0"/>
              </a:spcAft>
              <a:buClr>
                <a:schemeClr val="accent1"/>
              </a:buClr>
              <a:buSzPts val="1100"/>
              <a:buFont typeface="Arial"/>
              <a:buAutoNum type="arabicPeriod"/>
            </a:pPr>
            <a:r>
              <a:rPr lang="en-US"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Opening tags can carry attributes.</a:t>
            </a:r>
          </a:p>
          <a:p>
            <a:pPr marL="228600" lvl="0" indent="-228600" algn="l" rtl="0">
              <a:spcBef>
                <a:spcPts val="0"/>
              </a:spcBef>
              <a:spcAft>
                <a:spcPts val="0"/>
              </a:spcAft>
              <a:buClr>
                <a:schemeClr val="accent1"/>
              </a:buClr>
              <a:buSzPts val="1100"/>
              <a:buFont typeface="Arial"/>
              <a:buAutoNum type="arabicPeriod"/>
            </a:pPr>
            <a:r>
              <a:rPr lang="en-US" b="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Tags can be either</a:t>
            </a:r>
          </a:p>
          <a:p>
            <a:pPr marL="685800" lvl="1" indent="-228600">
              <a:buClr>
                <a:schemeClr val="accent1"/>
              </a:buClr>
              <a:buSzPts val="1100"/>
              <a:buFont typeface="Arial"/>
              <a:buAutoNum type="arabicPeriod"/>
            </a:pPr>
            <a:r>
              <a:rPr lang="en-US"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Structura</a:t>
            </a:r>
            <a:r>
              <a:rPr lang="en-US" b="1"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l</a:t>
            </a:r>
          </a:p>
          <a:p>
            <a:pPr marL="685800" lvl="1" indent="-228600">
              <a:buClr>
                <a:schemeClr val="accent1"/>
              </a:buClr>
              <a:buSzPts val="1100"/>
              <a:buFont typeface="Arial"/>
              <a:buAutoNum type="arabicPeriod"/>
            </a:pPr>
            <a:r>
              <a:rPr lang="en-US" b="1" i="0" dirty="0">
                <a:solidFill>
                  <a:schemeClr val="bg1"/>
                </a:solidFill>
                <a:effectLst/>
                <a:latin typeface="Roboto Black" panose="02000000000000000000" pitchFamily="2" charset="0"/>
                <a:ea typeface="Roboto Black" panose="02000000000000000000" pitchFamily="2" charset="0"/>
                <a:cs typeface="Roboto Black" panose="02000000000000000000" pitchFamily="2" charset="0"/>
              </a:rPr>
              <a:t>Semantic</a:t>
            </a:r>
          </a:p>
          <a:p>
            <a:pPr marL="0" lvl="0" indent="0" algn="l" rtl="0">
              <a:spcBef>
                <a:spcPts val="0"/>
              </a:spcBef>
              <a:spcAft>
                <a:spcPts val="0"/>
              </a:spcAft>
              <a:buClr>
                <a:schemeClr val="dk1"/>
              </a:buClr>
              <a:buSzPts val="1100"/>
              <a:buFont typeface="Arial"/>
              <a:buNone/>
            </a:pPr>
            <a:endParaRPr b="1"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70" name="Google Shape;270;p24"/>
          <p:cNvSpPr txBox="1">
            <a:spLocks noGrp="1"/>
          </p:cNvSpPr>
          <p:nvPr>
            <p:ph type="ctrTitle"/>
          </p:nvPr>
        </p:nvSpPr>
        <p:spPr>
          <a:xfrm>
            <a:off x="557444" y="2813647"/>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accent1"/>
                </a:solidFill>
                <a:latin typeface="Impact"/>
                <a:ea typeface="Impact"/>
                <a:cs typeface="Impact"/>
                <a:sym typeface="Impact"/>
              </a:rPr>
              <a:t>HTML tags</a:t>
            </a:r>
            <a:endParaRPr dirty="0">
              <a:solidFill>
                <a:schemeClr val="accent1"/>
              </a:solidFill>
              <a:latin typeface="Impact"/>
              <a:ea typeface="Impact"/>
              <a:cs typeface="Impact"/>
              <a:sym typeface="Impact"/>
            </a:endParaRPr>
          </a:p>
        </p:txBody>
      </p:sp>
      <p:grpSp>
        <p:nvGrpSpPr>
          <p:cNvPr id="17" name="Google Shape;7997;p57">
            <a:extLst>
              <a:ext uri="{FF2B5EF4-FFF2-40B4-BE49-F238E27FC236}">
                <a16:creationId xmlns:a16="http://schemas.microsoft.com/office/drawing/2014/main" id="{D88407A9-8EEA-D561-6E84-BA6470B88872}"/>
              </a:ext>
            </a:extLst>
          </p:cNvPr>
          <p:cNvGrpSpPr/>
          <p:nvPr/>
        </p:nvGrpSpPr>
        <p:grpSpPr>
          <a:xfrm>
            <a:off x="1234556" y="1583265"/>
            <a:ext cx="1113276" cy="915069"/>
            <a:chOff x="-45674075" y="3586425"/>
            <a:chExt cx="300900" cy="265450"/>
          </a:xfrm>
          <a:solidFill>
            <a:schemeClr val="accent1"/>
          </a:solidFill>
        </p:grpSpPr>
        <p:sp>
          <p:nvSpPr>
            <p:cNvPr id="18" name="Google Shape;7998;p57">
              <a:extLst>
                <a:ext uri="{FF2B5EF4-FFF2-40B4-BE49-F238E27FC236}">
                  <a16:creationId xmlns:a16="http://schemas.microsoft.com/office/drawing/2014/main" id="{0140222E-7307-64F2-6528-76F0923520B0}"/>
                </a:ext>
              </a:extLst>
            </p:cNvPr>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7999;p57">
              <a:extLst>
                <a:ext uri="{FF2B5EF4-FFF2-40B4-BE49-F238E27FC236}">
                  <a16:creationId xmlns:a16="http://schemas.microsoft.com/office/drawing/2014/main" id="{FC5EDC0B-DF8F-350C-92F8-22B448C2398F}"/>
                </a:ext>
              </a:extLst>
            </p:cNvPr>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grpFill/>
            <a:ln>
              <a:noFill/>
            </a:ln>
          </p:spPr>
          <p:txBody>
            <a:bodyPr spcFirstLastPara="1" wrap="square" lIns="121900" tIns="121900" rIns="121900" bIns="121900" anchor="ctr" anchorCtr="0">
              <a:noAutofit/>
            </a:bodyPr>
            <a:lstStyle/>
            <a:p>
              <a:endParaRPr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000"/>
                                        <p:tgtEl>
                                          <p:spTgt spid="270"/>
                                        </p:tgtEl>
                                      </p:cBhvr>
                                    </p:animEffect>
                                    <p:anim calcmode="lin" valueType="num">
                                      <p:cBhvr>
                                        <p:cTn id="8" dur="1000" fill="hold"/>
                                        <p:tgtEl>
                                          <p:spTgt spid="270"/>
                                        </p:tgtEl>
                                        <p:attrNameLst>
                                          <p:attrName>ppt_x</p:attrName>
                                        </p:attrNameLst>
                                      </p:cBhvr>
                                      <p:tavLst>
                                        <p:tav tm="0">
                                          <p:val>
                                            <p:strVal val="#ppt_x"/>
                                          </p:val>
                                        </p:tav>
                                        <p:tav tm="100000">
                                          <p:val>
                                            <p:strVal val="#ppt_x"/>
                                          </p:val>
                                        </p:tav>
                                      </p:tavLst>
                                    </p:anim>
                                    <p:anim calcmode="lin" valueType="num">
                                      <p:cBhvr>
                                        <p:cTn id="9" dur="1000" fill="hold"/>
                                        <p:tgtEl>
                                          <p:spTgt spid="2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2"/>
                                        </p:tgtEl>
                                        <p:attrNameLst>
                                          <p:attrName>style.visibility</p:attrName>
                                        </p:attrNameLst>
                                      </p:cBhvr>
                                      <p:to>
                                        <p:strVal val="visible"/>
                                      </p:to>
                                    </p:set>
                                    <p:animEffect transition="in" filter="fade">
                                      <p:cBhvr>
                                        <p:cTn id="14" dur="1000"/>
                                        <p:tgtEl>
                                          <p:spTgt spid="262"/>
                                        </p:tgtEl>
                                      </p:cBhvr>
                                    </p:animEffect>
                                    <p:anim calcmode="lin" valueType="num">
                                      <p:cBhvr>
                                        <p:cTn id="15" dur="1000" fill="hold"/>
                                        <p:tgtEl>
                                          <p:spTgt spid="262"/>
                                        </p:tgtEl>
                                        <p:attrNameLst>
                                          <p:attrName>ppt_x</p:attrName>
                                        </p:attrNameLst>
                                      </p:cBhvr>
                                      <p:tavLst>
                                        <p:tav tm="0">
                                          <p:val>
                                            <p:strVal val="#ppt_x"/>
                                          </p:val>
                                        </p:tav>
                                        <p:tav tm="100000">
                                          <p:val>
                                            <p:strVal val="#ppt_x"/>
                                          </p:val>
                                        </p:tav>
                                      </p:tavLst>
                                    </p:anim>
                                    <p:anim calcmode="lin" valueType="num">
                                      <p:cBhvr>
                                        <p:cTn id="16" dur="1000" fill="hold"/>
                                        <p:tgtEl>
                                          <p:spTgt spid="26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3">
                                            <p:txEl>
                                              <p:pRg st="0" end="0"/>
                                            </p:txEl>
                                          </p:spTgt>
                                        </p:tgtEl>
                                        <p:attrNameLst>
                                          <p:attrName>style.visibility</p:attrName>
                                        </p:attrNameLst>
                                      </p:cBhvr>
                                      <p:to>
                                        <p:strVal val="visible"/>
                                      </p:to>
                                    </p:set>
                                    <p:animEffect transition="in" filter="fade">
                                      <p:cBhvr>
                                        <p:cTn id="21" dur="1000"/>
                                        <p:tgtEl>
                                          <p:spTgt spid="263">
                                            <p:txEl>
                                              <p:pRg st="0" end="0"/>
                                            </p:txEl>
                                          </p:spTgt>
                                        </p:tgtEl>
                                      </p:cBhvr>
                                    </p:animEffect>
                                    <p:anim calcmode="lin" valueType="num">
                                      <p:cBhvr>
                                        <p:cTn id="22" dur="1000" fill="hold"/>
                                        <p:tgtEl>
                                          <p:spTgt spid="26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63">
                                            <p:txEl>
                                              <p:pRg st="1" end="1"/>
                                            </p:txEl>
                                          </p:spTgt>
                                        </p:tgtEl>
                                        <p:attrNameLst>
                                          <p:attrName>style.visibility</p:attrName>
                                        </p:attrNameLst>
                                      </p:cBhvr>
                                      <p:to>
                                        <p:strVal val="visible"/>
                                      </p:to>
                                    </p:set>
                                    <p:animEffect transition="in" filter="fade">
                                      <p:cBhvr>
                                        <p:cTn id="28" dur="1000"/>
                                        <p:tgtEl>
                                          <p:spTgt spid="263">
                                            <p:txEl>
                                              <p:pRg st="1" end="1"/>
                                            </p:txEl>
                                          </p:spTgt>
                                        </p:tgtEl>
                                      </p:cBhvr>
                                    </p:animEffect>
                                    <p:anim calcmode="lin" valueType="num">
                                      <p:cBhvr>
                                        <p:cTn id="29" dur="1000" fill="hold"/>
                                        <p:tgtEl>
                                          <p:spTgt spid="26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2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63">
                                            <p:txEl>
                                              <p:pRg st="2" end="2"/>
                                            </p:txEl>
                                          </p:spTgt>
                                        </p:tgtEl>
                                        <p:attrNameLst>
                                          <p:attrName>style.visibility</p:attrName>
                                        </p:attrNameLst>
                                      </p:cBhvr>
                                      <p:to>
                                        <p:strVal val="visible"/>
                                      </p:to>
                                    </p:set>
                                    <p:animEffect transition="in" filter="fade">
                                      <p:cBhvr>
                                        <p:cTn id="35" dur="1000"/>
                                        <p:tgtEl>
                                          <p:spTgt spid="263">
                                            <p:txEl>
                                              <p:pRg st="2" end="2"/>
                                            </p:txEl>
                                          </p:spTgt>
                                        </p:tgtEl>
                                      </p:cBhvr>
                                    </p:animEffect>
                                    <p:anim calcmode="lin" valueType="num">
                                      <p:cBhvr>
                                        <p:cTn id="36" dur="1000" fill="hold"/>
                                        <p:tgtEl>
                                          <p:spTgt spid="26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2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63">
                                            <p:txEl>
                                              <p:pRg st="3" end="3"/>
                                            </p:txEl>
                                          </p:spTgt>
                                        </p:tgtEl>
                                        <p:attrNameLst>
                                          <p:attrName>style.visibility</p:attrName>
                                        </p:attrNameLst>
                                      </p:cBhvr>
                                      <p:to>
                                        <p:strVal val="visible"/>
                                      </p:to>
                                    </p:set>
                                    <p:animEffect transition="in" filter="fade">
                                      <p:cBhvr>
                                        <p:cTn id="42" dur="1000"/>
                                        <p:tgtEl>
                                          <p:spTgt spid="263">
                                            <p:txEl>
                                              <p:pRg st="3" end="3"/>
                                            </p:txEl>
                                          </p:spTgt>
                                        </p:tgtEl>
                                      </p:cBhvr>
                                    </p:animEffect>
                                    <p:anim calcmode="lin" valueType="num">
                                      <p:cBhvr>
                                        <p:cTn id="43" dur="1000" fill="hold"/>
                                        <p:tgtEl>
                                          <p:spTgt spid="263">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263">
                                            <p:txEl>
                                              <p:pRg st="3" end="3"/>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63">
                                            <p:txEl>
                                              <p:pRg st="4" end="4"/>
                                            </p:txEl>
                                          </p:spTgt>
                                        </p:tgtEl>
                                        <p:attrNameLst>
                                          <p:attrName>style.visibility</p:attrName>
                                        </p:attrNameLst>
                                      </p:cBhvr>
                                      <p:to>
                                        <p:strVal val="visible"/>
                                      </p:to>
                                    </p:set>
                                    <p:animEffect transition="in" filter="fade">
                                      <p:cBhvr>
                                        <p:cTn id="47" dur="1000"/>
                                        <p:tgtEl>
                                          <p:spTgt spid="263">
                                            <p:txEl>
                                              <p:pRg st="4" end="4"/>
                                            </p:txEl>
                                          </p:spTgt>
                                        </p:tgtEl>
                                      </p:cBhvr>
                                    </p:animEffect>
                                    <p:anim calcmode="lin" valueType="num">
                                      <p:cBhvr>
                                        <p:cTn id="48" dur="1000" fill="hold"/>
                                        <p:tgtEl>
                                          <p:spTgt spid="26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263">
                                            <p:txEl>
                                              <p:pRg st="4" end="4"/>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63">
                                            <p:txEl>
                                              <p:pRg st="5" end="5"/>
                                            </p:txEl>
                                          </p:spTgt>
                                        </p:tgtEl>
                                        <p:attrNameLst>
                                          <p:attrName>style.visibility</p:attrName>
                                        </p:attrNameLst>
                                      </p:cBhvr>
                                      <p:to>
                                        <p:strVal val="visible"/>
                                      </p:to>
                                    </p:set>
                                    <p:animEffect transition="in" filter="fade">
                                      <p:cBhvr>
                                        <p:cTn id="52" dur="1000"/>
                                        <p:tgtEl>
                                          <p:spTgt spid="263">
                                            <p:txEl>
                                              <p:pRg st="5" end="5"/>
                                            </p:txEl>
                                          </p:spTgt>
                                        </p:tgtEl>
                                      </p:cBhvr>
                                    </p:animEffect>
                                    <p:anim calcmode="lin" valueType="num">
                                      <p:cBhvr>
                                        <p:cTn id="53" dur="1000" fill="hold"/>
                                        <p:tgtEl>
                                          <p:spTgt spid="263">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26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P spid="263" grpId="0" build="p"/>
      <p:bldP spid="27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PARTNERS</a:t>
            </a:r>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Despite being red, Mars is a cold place, not hot. It’s full of iron oxide dust</a:t>
            </a:r>
            <a:endParaRPr sz="900"/>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Mercury is the closest planet to the Sun and the smallest one in our Solar System</a:t>
            </a:r>
            <a:endParaRPr sz="900"/>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Venus has a beautiful name and is the second planet from the Sun</a:t>
            </a:r>
            <a:endParaRPr sz="900"/>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chemeClr val="lt1"/>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chemeClr val="lt1"/>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chemeClr val="lt1"/>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JENNA DOE</a:t>
            </a:r>
            <a:endParaRPr sz="1000"/>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JOHN DOE</a:t>
            </a:r>
            <a:endParaRPr sz="1000"/>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JIMMY DOE</a:t>
            </a:r>
            <a:endParaRPr sz="1000"/>
          </a:p>
        </p:txBody>
      </p:sp>
      <p:cxnSp>
        <p:nvCxnSpPr>
          <p:cNvPr id="1121" name="Google Shape;1121;p3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chemeClr val="lt1"/>
                </a:solidFill>
              </a:rPr>
              <a:t>Did you like the resources on this template? Get them for free at our other websites.</a:t>
            </a:r>
            <a:endParaRPr>
              <a:solidFill>
                <a:schemeClr val="lt1"/>
              </a:solidFill>
            </a:endParaRPr>
          </a:p>
          <a:p>
            <a:pPr marL="0" lvl="0" indent="0" algn="l" rtl="0">
              <a:lnSpc>
                <a:spcPct val="100000"/>
              </a:lnSpc>
              <a:spcBef>
                <a:spcPts val="300"/>
              </a:spcBef>
              <a:spcAft>
                <a:spcPts val="0"/>
              </a:spcAft>
              <a:buNone/>
            </a:pPr>
            <a:endParaRPr>
              <a:solidFill>
                <a:schemeClr val="lt1"/>
              </a:solidFill>
            </a:endParaRPr>
          </a:p>
          <a:p>
            <a:pPr marL="0" lvl="0" indent="0" algn="l" rtl="0">
              <a:spcBef>
                <a:spcPts val="0"/>
              </a:spcBef>
              <a:spcAft>
                <a:spcPts val="0"/>
              </a:spcAft>
              <a:buNone/>
            </a:pPr>
            <a:r>
              <a:rPr lang="es">
                <a:solidFill>
                  <a:schemeClr val="lt1"/>
                </a:solidFill>
              </a:rPr>
              <a:t>PHOTOS</a:t>
            </a:r>
            <a:endParaRPr>
              <a:solidFill>
                <a:schemeClr val="lt1"/>
              </a:solidFill>
            </a:endParaRPr>
          </a:p>
          <a:p>
            <a:pPr marL="457200" lvl="0" indent="-279400" algn="l" rtl="0">
              <a:spcBef>
                <a:spcPts val="1600"/>
              </a:spcBef>
              <a:spcAft>
                <a:spcPts val="0"/>
              </a:spcAft>
              <a:buClr>
                <a:schemeClr val="lt1"/>
              </a:buClr>
              <a:buSzPts val="800"/>
              <a:buChar char="●"/>
            </a:pPr>
            <a:r>
              <a:rPr lang="es">
                <a:solidFill>
                  <a:schemeClr val="lt1"/>
                </a:solidFill>
                <a:uFill>
                  <a:noFill/>
                </a:uFill>
                <a:hlinkClick r:id="rId3">
                  <a:extLst>
                    <a:ext uri="{A12FA001-AC4F-418D-AE19-62706E023703}">
                      <ahyp:hlinkClr xmlns:ahyp="http://schemas.microsoft.com/office/drawing/2018/hyperlinkcolor" val="tx"/>
                    </a:ext>
                  </a:extLst>
                </a:hlinkClick>
              </a:rPr>
              <a:t>Young businessman with hands in his pocket talking on mobile phone</a:t>
            </a:r>
            <a:endParaRPr>
              <a:solidFill>
                <a:schemeClr val="lt1"/>
              </a:solidFill>
            </a:endParaRPr>
          </a:p>
          <a:p>
            <a:pPr marL="457200" lvl="0" indent="-279400" algn="l" rtl="0">
              <a:spcBef>
                <a:spcPts val="0"/>
              </a:spcBef>
              <a:spcAft>
                <a:spcPts val="0"/>
              </a:spcAft>
              <a:buClr>
                <a:schemeClr val="lt1"/>
              </a:buClr>
              <a:buSzPts val="800"/>
              <a:buChar char="●"/>
            </a:pPr>
            <a:r>
              <a:rPr lang="es">
                <a:solidFill>
                  <a:schemeClr val="lt1"/>
                </a:solidFill>
                <a:uFill>
                  <a:noFill/>
                </a:uFill>
                <a:hlinkClick r:id="rId4">
                  <a:extLst>
                    <a:ext uri="{A12FA001-AC4F-418D-AE19-62706E023703}">
                      <ahyp:hlinkClr xmlns:ahyp="http://schemas.microsoft.com/office/drawing/2018/hyperlinkcolor" val="tx"/>
                    </a:ext>
                  </a:extLst>
                </a:hlinkClick>
              </a:rPr>
              <a:t>Smiling ethnic woman with gray laptop</a:t>
            </a:r>
            <a:endParaRPr>
              <a:solidFill>
                <a:schemeClr val="lt1"/>
              </a:solidFill>
            </a:endParaRPr>
          </a:p>
          <a:p>
            <a:pPr marL="457200" lvl="0" indent="-279400" algn="l" rtl="0">
              <a:spcBef>
                <a:spcPts val="0"/>
              </a:spcBef>
              <a:spcAft>
                <a:spcPts val="0"/>
              </a:spcAft>
              <a:buClr>
                <a:schemeClr val="lt1"/>
              </a:buClr>
              <a:buSzPts val="800"/>
              <a:buChar char="●"/>
            </a:pPr>
            <a:r>
              <a:rPr lang="es">
                <a:solidFill>
                  <a:schemeClr val="lt1"/>
                </a:solidFill>
                <a:uFill>
                  <a:noFill/>
                </a:uFill>
                <a:hlinkClick r:id="rId5">
                  <a:extLst>
                    <a:ext uri="{A12FA001-AC4F-418D-AE19-62706E023703}">
                      <ahyp:hlinkClr xmlns:ahyp="http://schemas.microsoft.com/office/drawing/2018/hyperlinkcolor" val="tx"/>
                    </a:ext>
                  </a:extLst>
                </a:hlinkClick>
              </a:rPr>
              <a:t>Smiling young man busy in texting message to someon</a:t>
            </a:r>
            <a:r>
              <a:rPr lang="es">
                <a:solidFill>
                  <a:schemeClr val="lt1"/>
                </a:solidFill>
              </a:rPr>
              <a:t>e</a:t>
            </a:r>
            <a:endParaRPr>
              <a:solidFill>
                <a:schemeClr val="lt1"/>
              </a:solidFill>
            </a:endParaRPr>
          </a:p>
          <a:p>
            <a:pPr marL="0" lvl="0" indent="0" algn="l" rtl="0">
              <a:lnSpc>
                <a:spcPct val="100000"/>
              </a:lnSpc>
              <a:spcBef>
                <a:spcPts val="1600"/>
              </a:spcBef>
              <a:spcAft>
                <a:spcPts val="0"/>
              </a:spcAft>
              <a:buNone/>
            </a:pPr>
            <a:r>
              <a:rPr lang="es">
                <a:solidFill>
                  <a:schemeClr val="lt1"/>
                </a:solidFill>
              </a:rPr>
              <a:t>VECTORS</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6">
                  <a:extLst>
                    <a:ext uri="{A12FA001-AC4F-418D-AE19-62706E023703}">
                      <ahyp:hlinkClr xmlns:ahyp="http://schemas.microsoft.com/office/drawing/2018/hyperlinkcolor" val="tx"/>
                    </a:ext>
                  </a:extLst>
                </a:hlinkClick>
              </a:rPr>
              <a:t>Flat computer engineering concept</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7">
                  <a:extLst>
                    <a:ext uri="{A12FA001-AC4F-418D-AE19-62706E023703}">
                      <ahyp:hlinkClr xmlns:ahyp="http://schemas.microsoft.com/office/drawing/2018/hyperlinkcolor" val="tx"/>
                    </a:ext>
                  </a:extLst>
                </a:hlinkClick>
              </a:rPr>
              <a:t>Circuit of user experience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8">
                  <a:extLst>
                    <a:ext uri="{A12FA001-AC4F-418D-AE19-62706E023703}">
                      <ahyp:hlinkClr xmlns:ahyp="http://schemas.microsoft.com/office/drawing/2018/hyperlinkcolor" val="tx"/>
                    </a:ext>
                  </a:extLst>
                </a:hlinkClick>
              </a:rPr>
              <a:t>Timeline infographic</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9">
                  <a:extLst>
                    <a:ext uri="{A12FA001-AC4F-418D-AE19-62706E023703}">
                      <ahyp:hlinkClr xmlns:ahyp="http://schemas.microsoft.com/office/drawing/2018/hyperlinkcolor" val="tx"/>
                    </a:ext>
                  </a:extLst>
                </a:hlinkClick>
              </a:rPr>
              <a:t>Logotype collection</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0">
                  <a:extLst>
                    <a:ext uri="{A12FA001-AC4F-418D-AE19-62706E023703}">
                      <ahyp:hlinkClr xmlns:ahyp="http://schemas.microsoft.com/office/drawing/2018/hyperlinkcolor" val="tx"/>
                    </a:ext>
                  </a:extLst>
                </a:hlinkClick>
              </a:rPr>
              <a:t>Flat social media multimedia player templa</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1">
                  <a:extLst>
                    <a:ext uri="{A12FA001-AC4F-418D-AE19-62706E023703}">
                      <ahyp:hlinkClr xmlns:ahyp="http://schemas.microsoft.com/office/drawing/2018/hyperlinkcolor" val="tx"/>
                    </a:ext>
                  </a:extLst>
                </a:hlinkClick>
              </a:rPr>
              <a:t>Gradient technology logo template collection</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a:t>
            </a:r>
            <a:r>
              <a:rPr lang="es">
                <a:latin typeface="Arial"/>
                <a:ea typeface="Arial"/>
                <a:cs typeface="Arial"/>
                <a:sym typeface="Arial"/>
              </a:rPr>
              <a:t>free users)</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credit </a:t>
            </a:r>
            <a:r>
              <a:rPr lang="es" sz="1000" b="1" u="sng">
                <a:solidFill>
                  <a:srgbClr val="869FB2"/>
                </a:solidFill>
                <a:latin typeface="Arial"/>
                <a:ea typeface="Arial"/>
                <a:cs typeface="Arial"/>
                <a:sym typeface="Arial"/>
              </a:rPr>
              <a:t>S</a:t>
            </a:r>
            <a:r>
              <a:rPr lang="es"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295" name="Google Shape;1295;p4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a:solidFill>
                  <a:srgbClr val="FFFFFF"/>
                </a:solidFill>
              </a:rPr>
              <a:t>For more information about editing slides, please </a:t>
            </a:r>
            <a:r>
              <a:rPr lang="es" sz="900">
                <a:solidFill>
                  <a:srgbClr val="FFFFFF"/>
                </a:solidFill>
              </a:rPr>
              <a:t>read </a:t>
            </a:r>
            <a:r>
              <a:rPr lang="es"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s" sz="1000" u="sng">
                <a:solidFill>
                  <a:srgbClr val="869FB2"/>
                </a:solidFill>
                <a:hlinkClick r:id="rId4">
                  <a:extLst>
                    <a:ext uri="{A12FA001-AC4F-418D-AE19-62706E023703}">
                      <ahyp:hlinkClr xmlns:ahyp="http://schemas.microsoft.com/office/drawing/2018/hyperlinkcolor"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be a Premium user on </a:t>
            </a:r>
            <a:r>
              <a:rPr lang="es" sz="1000" b="1" u="sng">
                <a:solidFill>
                  <a:srgbClr val="869FB2"/>
                </a:solidFill>
                <a:latin typeface="Arial"/>
                <a:ea typeface="Arial"/>
                <a:cs typeface="Arial"/>
                <a:sym typeface="Arial"/>
              </a:rPr>
              <a:t>S</a:t>
            </a:r>
            <a:r>
              <a:rPr lang="es"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302" name="Google Shape;1302;p44"/>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Arial"/>
                <a:ea typeface="Arial"/>
                <a:cs typeface="Arial"/>
                <a:sym typeface="Arial"/>
              </a:rPr>
              <a:t>For more information about editing slides, please </a:t>
            </a:r>
            <a:r>
              <a:rPr lang="es" sz="900">
                <a:solidFill>
                  <a:srgbClr val="FFFFFF"/>
                </a:solidFill>
                <a:latin typeface="Arial"/>
                <a:ea typeface="Arial"/>
                <a:cs typeface="Arial"/>
                <a:sym typeface="Arial"/>
              </a:rPr>
              <a:t>read </a:t>
            </a:r>
            <a:r>
              <a:rPr lang="es"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s"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s" sz="1200">
                <a:solidFill>
                  <a:srgbClr val="FFFFFF"/>
                </a:solidFill>
                <a:latin typeface="Arial"/>
                <a:ea typeface="Arial"/>
                <a:cs typeface="Arial"/>
                <a:sym typeface="Arial"/>
              </a:rPr>
              <a:t> </a:t>
            </a:r>
            <a:r>
              <a:rPr lang="es" sz="1000">
                <a:solidFill>
                  <a:srgbClr val="FFFFFF"/>
                </a:solidFill>
                <a:latin typeface="Arial"/>
                <a:ea typeface="Arial"/>
                <a:cs typeface="Arial"/>
                <a:sym typeface="Arial"/>
              </a:rPr>
              <a:t>and</a:t>
            </a:r>
            <a:r>
              <a:rPr lang="es" sz="1200">
                <a:solidFill>
                  <a:srgbClr val="FFFFFF"/>
                </a:solidFill>
                <a:latin typeface="Arial"/>
                <a:ea typeface="Arial"/>
                <a:cs typeface="Arial"/>
                <a:sym typeface="Arial"/>
              </a:rPr>
              <a:t> </a:t>
            </a:r>
            <a:r>
              <a:rPr lang="es"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06"/>
        <p:cNvGrpSpPr/>
        <p:nvPr/>
      </p:nvGrpSpPr>
      <p:grpSpPr>
        <a:xfrm>
          <a:off x="0" y="0"/>
          <a:ext cx="0" cy="0"/>
          <a:chOff x="0" y="0"/>
          <a:chExt cx="0" cy="0"/>
        </a:xfrm>
      </p:grpSpPr>
      <p:sp>
        <p:nvSpPr>
          <p:cNvPr id="1307" name="Google Shape;1307;p4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8" name="Google Shape;1308;p4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9" name="Google Shape;1309;p4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10" name="Google Shape;1310;p45"/>
          <p:cNvGrpSpPr/>
          <p:nvPr/>
        </p:nvGrpSpPr>
        <p:grpSpPr>
          <a:xfrm>
            <a:off x="3177913" y="3550879"/>
            <a:ext cx="760615" cy="724862"/>
            <a:chOff x="2072503" y="3521476"/>
            <a:chExt cx="791400" cy="754200"/>
          </a:xfrm>
        </p:grpSpPr>
        <p:sp>
          <p:nvSpPr>
            <p:cNvPr id="1311" name="Google Shape;1311;p45"/>
            <p:cNvSpPr/>
            <p:nvPr/>
          </p:nvSpPr>
          <p:spPr>
            <a:xfrm>
              <a:off x="2072503" y="3521476"/>
              <a:ext cx="791400" cy="754200"/>
            </a:xfrm>
            <a:prstGeom prst="roundRect">
              <a:avLst>
                <a:gd name="adj" fmla="val 16667"/>
              </a:avLst>
            </a:prstGeom>
            <a:solidFill>
              <a:srgbClr val="FFB21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12" name="Google Shape;1312;p45"/>
            <p:cNvSpPr txBox="1"/>
            <p:nvPr/>
          </p:nvSpPr>
          <p:spPr>
            <a:xfrm>
              <a:off x="2072503" y="3678514"/>
              <a:ext cx="791400" cy="440100"/>
            </a:xfrm>
            <a:prstGeom prst="rect">
              <a:avLst/>
            </a:prstGeom>
            <a:solidFill>
              <a:srgbClr val="FFB2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#ffb215</a:t>
              </a:r>
              <a:endParaRPr sz="900">
                <a:solidFill>
                  <a:srgbClr val="0E2A47"/>
                </a:solidFill>
                <a:latin typeface="Proxima Nova Semibold"/>
                <a:ea typeface="Proxima Nova Semibold"/>
                <a:cs typeface="Proxima Nova Semibold"/>
                <a:sym typeface="Proxima Nova Semibold"/>
              </a:endParaRPr>
            </a:p>
          </p:txBody>
        </p:sp>
      </p:grpSp>
      <p:grpSp>
        <p:nvGrpSpPr>
          <p:cNvPr id="1313" name="Google Shape;1313;p45"/>
          <p:cNvGrpSpPr/>
          <p:nvPr/>
        </p:nvGrpSpPr>
        <p:grpSpPr>
          <a:xfrm>
            <a:off x="4198448" y="3550879"/>
            <a:ext cx="760615" cy="724862"/>
            <a:chOff x="3134343" y="3521476"/>
            <a:chExt cx="791400" cy="754200"/>
          </a:xfrm>
        </p:grpSpPr>
        <p:sp>
          <p:nvSpPr>
            <p:cNvPr id="1314" name="Google Shape;1314;p45"/>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5" name="Google Shape;1315;p45"/>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16" name="Google Shape;1316;p45"/>
          <p:cNvGrpSpPr/>
          <p:nvPr/>
        </p:nvGrpSpPr>
        <p:grpSpPr>
          <a:xfrm>
            <a:off x="5205473" y="3550879"/>
            <a:ext cx="760615" cy="724862"/>
            <a:chOff x="3134343" y="3521476"/>
            <a:chExt cx="791400" cy="754200"/>
          </a:xfrm>
        </p:grpSpPr>
        <p:sp>
          <p:nvSpPr>
            <p:cNvPr id="1317" name="Google Shape;1317;p45"/>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8" name="Google Shape;1318;p45"/>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2"/>
        <p:cNvGrpSpPr/>
        <p:nvPr/>
      </p:nvGrpSpPr>
      <p:grpSpPr>
        <a:xfrm>
          <a:off x="0" y="0"/>
          <a:ext cx="0" cy="0"/>
          <a:chOff x="0" y="0"/>
          <a:chExt cx="0" cy="0"/>
        </a:xfrm>
      </p:grpSpPr>
      <p:sp>
        <p:nvSpPr>
          <p:cNvPr id="1323" name="Google Shape;1323;p46"/>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24" name="Google Shape;1324;p46"/>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25" name="Google Shape;1325;p4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26" name="Google Shape;1326;p4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7" name="Google Shape;1327;p4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8" name="Google Shape;1328;p4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9" name="Google Shape;1329;p4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30" name="Google Shape;1330;p4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31" name="Google Shape;1331;p4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32" name="Google Shape;1332;p4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33" name="Google Shape;1333;p4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34" name="Google Shape;1334;p4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8"/>
        <p:cNvGrpSpPr/>
        <p:nvPr/>
      </p:nvGrpSpPr>
      <p:grpSpPr>
        <a:xfrm>
          <a:off x="0" y="0"/>
          <a:ext cx="0" cy="0"/>
          <a:chOff x="0" y="0"/>
          <a:chExt cx="0" cy="0"/>
        </a:xfrm>
      </p:grpSpPr>
      <p:sp>
        <p:nvSpPr>
          <p:cNvPr id="1339" name="Google Shape;1339;p47"/>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40" name="Google Shape;1340;p47"/>
          <p:cNvGrpSpPr/>
          <p:nvPr/>
        </p:nvGrpSpPr>
        <p:grpSpPr>
          <a:xfrm>
            <a:off x="5082708" y="3095784"/>
            <a:ext cx="442841" cy="514271"/>
            <a:chOff x="4727025" y="1332775"/>
            <a:chExt cx="59900" cy="69625"/>
          </a:xfrm>
        </p:grpSpPr>
        <p:sp>
          <p:nvSpPr>
            <p:cNvPr id="1341" name="Google Shape;1341;p4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47"/>
          <p:cNvGrpSpPr/>
          <p:nvPr/>
        </p:nvGrpSpPr>
        <p:grpSpPr>
          <a:xfrm>
            <a:off x="5758025" y="2343272"/>
            <a:ext cx="500909" cy="500899"/>
            <a:chOff x="4820425" y="1329900"/>
            <a:chExt cx="70175" cy="70350"/>
          </a:xfrm>
        </p:grpSpPr>
        <p:sp>
          <p:nvSpPr>
            <p:cNvPr id="1344" name="Google Shape;1344;p4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7"/>
          <p:cNvGrpSpPr/>
          <p:nvPr/>
        </p:nvGrpSpPr>
        <p:grpSpPr>
          <a:xfrm>
            <a:off x="6410648" y="2355062"/>
            <a:ext cx="538135" cy="493119"/>
            <a:chOff x="4903200" y="1331525"/>
            <a:chExt cx="73575" cy="67425"/>
          </a:xfrm>
        </p:grpSpPr>
        <p:sp>
          <p:nvSpPr>
            <p:cNvPr id="1349" name="Google Shape;1349;p4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50" name="Google Shape;1350;p4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7"/>
          <p:cNvGrpSpPr/>
          <p:nvPr/>
        </p:nvGrpSpPr>
        <p:grpSpPr>
          <a:xfrm>
            <a:off x="5670599" y="3097040"/>
            <a:ext cx="544563" cy="511895"/>
            <a:chOff x="4815575" y="1416800"/>
            <a:chExt cx="73750" cy="71400"/>
          </a:xfrm>
        </p:grpSpPr>
        <p:sp>
          <p:nvSpPr>
            <p:cNvPr id="1352" name="Google Shape;1352;p4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7"/>
          <p:cNvGrpSpPr/>
          <p:nvPr/>
        </p:nvGrpSpPr>
        <p:grpSpPr>
          <a:xfrm>
            <a:off x="6367224" y="3096746"/>
            <a:ext cx="602914" cy="512477"/>
            <a:chOff x="4902475" y="1418875"/>
            <a:chExt cx="74500" cy="63775"/>
          </a:xfrm>
        </p:grpSpPr>
        <p:sp>
          <p:nvSpPr>
            <p:cNvPr id="1356" name="Google Shape;1356;p4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7"/>
          <p:cNvGrpSpPr/>
          <p:nvPr/>
        </p:nvGrpSpPr>
        <p:grpSpPr>
          <a:xfrm>
            <a:off x="5783096" y="3835985"/>
            <a:ext cx="515391" cy="525699"/>
            <a:chOff x="4818100" y="1507675"/>
            <a:chExt cx="71225" cy="71625"/>
          </a:xfrm>
        </p:grpSpPr>
        <p:sp>
          <p:nvSpPr>
            <p:cNvPr id="1359" name="Google Shape;1359;p4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47"/>
          <p:cNvGrpSpPr/>
          <p:nvPr/>
        </p:nvGrpSpPr>
        <p:grpSpPr>
          <a:xfrm>
            <a:off x="5121199" y="3857517"/>
            <a:ext cx="522956" cy="489869"/>
            <a:chOff x="4721450" y="1509475"/>
            <a:chExt cx="79350" cy="74325"/>
          </a:xfrm>
        </p:grpSpPr>
        <p:sp>
          <p:nvSpPr>
            <p:cNvPr id="1364" name="Google Shape;1364;p4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7"/>
          <p:cNvGrpSpPr/>
          <p:nvPr/>
        </p:nvGrpSpPr>
        <p:grpSpPr>
          <a:xfrm>
            <a:off x="6444441" y="3837269"/>
            <a:ext cx="525704" cy="535436"/>
            <a:chOff x="4906800" y="1507500"/>
            <a:chExt cx="70350" cy="71075"/>
          </a:xfrm>
        </p:grpSpPr>
        <p:sp>
          <p:nvSpPr>
            <p:cNvPr id="1369" name="Google Shape;1369;p4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47"/>
          <p:cNvGrpSpPr/>
          <p:nvPr/>
        </p:nvGrpSpPr>
        <p:grpSpPr>
          <a:xfrm>
            <a:off x="4477263" y="2343250"/>
            <a:ext cx="508054" cy="508095"/>
            <a:chOff x="3736598" y="2170606"/>
            <a:chExt cx="404889" cy="404889"/>
          </a:xfrm>
        </p:grpSpPr>
        <p:sp>
          <p:nvSpPr>
            <p:cNvPr id="1375" name="Google Shape;1375;p4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7"/>
          <p:cNvGrpSpPr/>
          <p:nvPr/>
        </p:nvGrpSpPr>
        <p:grpSpPr>
          <a:xfrm>
            <a:off x="3765303" y="2343345"/>
            <a:ext cx="575790" cy="507904"/>
            <a:chOff x="3161917" y="2170682"/>
            <a:chExt cx="458870" cy="404737"/>
          </a:xfrm>
        </p:grpSpPr>
        <p:sp>
          <p:nvSpPr>
            <p:cNvPr id="1380" name="Google Shape;1380;p4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81" name="Google Shape;1381;p4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7"/>
          <p:cNvGrpSpPr/>
          <p:nvPr/>
        </p:nvGrpSpPr>
        <p:grpSpPr>
          <a:xfrm>
            <a:off x="3792833" y="3103717"/>
            <a:ext cx="520730" cy="498567"/>
            <a:chOff x="3179914" y="2889488"/>
            <a:chExt cx="422876" cy="404911"/>
          </a:xfrm>
        </p:grpSpPr>
        <p:sp>
          <p:nvSpPr>
            <p:cNvPr id="1384" name="Google Shape;1384;p4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47"/>
          <p:cNvGrpSpPr/>
          <p:nvPr/>
        </p:nvGrpSpPr>
        <p:grpSpPr>
          <a:xfrm>
            <a:off x="4421513" y="3103677"/>
            <a:ext cx="516145" cy="498648"/>
            <a:chOff x="3729467" y="2889422"/>
            <a:chExt cx="419153" cy="404977"/>
          </a:xfrm>
        </p:grpSpPr>
        <p:sp>
          <p:nvSpPr>
            <p:cNvPr id="1391" name="Google Shape;1391;p4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4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47"/>
          <p:cNvGrpSpPr/>
          <p:nvPr/>
        </p:nvGrpSpPr>
        <p:grpSpPr>
          <a:xfrm>
            <a:off x="7141841" y="2550562"/>
            <a:ext cx="166473" cy="141497"/>
            <a:chOff x="4660325" y="1866850"/>
            <a:chExt cx="68350" cy="58100"/>
          </a:xfrm>
        </p:grpSpPr>
        <p:sp>
          <p:nvSpPr>
            <p:cNvPr id="1403" name="Google Shape;1403;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47"/>
          <p:cNvGrpSpPr/>
          <p:nvPr/>
        </p:nvGrpSpPr>
        <p:grpSpPr>
          <a:xfrm>
            <a:off x="7451186" y="2576286"/>
            <a:ext cx="162515" cy="90049"/>
            <a:chOff x="4791775" y="1877500"/>
            <a:chExt cx="66725" cy="36975"/>
          </a:xfrm>
        </p:grpSpPr>
        <p:sp>
          <p:nvSpPr>
            <p:cNvPr id="1406" name="Google Shape;1406;p4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47"/>
          <p:cNvGrpSpPr/>
          <p:nvPr/>
        </p:nvGrpSpPr>
        <p:grpSpPr>
          <a:xfrm>
            <a:off x="7772899" y="2576286"/>
            <a:ext cx="144979" cy="90049"/>
            <a:chOff x="4923925" y="1877500"/>
            <a:chExt cx="59525" cy="36975"/>
          </a:xfrm>
        </p:grpSpPr>
        <p:sp>
          <p:nvSpPr>
            <p:cNvPr id="1409" name="Google Shape;1409;p4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7"/>
          <p:cNvGrpSpPr/>
          <p:nvPr/>
        </p:nvGrpSpPr>
        <p:grpSpPr>
          <a:xfrm>
            <a:off x="8067390" y="2558477"/>
            <a:ext cx="141447" cy="125667"/>
            <a:chOff x="5058450" y="1870100"/>
            <a:chExt cx="58075" cy="51600"/>
          </a:xfrm>
        </p:grpSpPr>
        <p:sp>
          <p:nvSpPr>
            <p:cNvPr id="1412" name="Google Shape;1412;p4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7"/>
          <p:cNvGrpSpPr/>
          <p:nvPr/>
        </p:nvGrpSpPr>
        <p:grpSpPr>
          <a:xfrm>
            <a:off x="7481905" y="2980885"/>
            <a:ext cx="101077" cy="107645"/>
            <a:chOff x="4811425" y="2065025"/>
            <a:chExt cx="41500" cy="44200"/>
          </a:xfrm>
        </p:grpSpPr>
        <p:sp>
          <p:nvSpPr>
            <p:cNvPr id="1415" name="Google Shape;1415;p4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7"/>
          <p:cNvGrpSpPr/>
          <p:nvPr/>
        </p:nvGrpSpPr>
        <p:grpSpPr>
          <a:xfrm>
            <a:off x="7774342" y="2981098"/>
            <a:ext cx="120867" cy="107218"/>
            <a:chOff x="4929875" y="2065025"/>
            <a:chExt cx="49625" cy="44025"/>
          </a:xfrm>
        </p:grpSpPr>
        <p:sp>
          <p:nvSpPr>
            <p:cNvPr id="1418" name="Google Shape;1418;p4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7"/>
          <p:cNvGrpSpPr/>
          <p:nvPr/>
        </p:nvGrpSpPr>
        <p:grpSpPr>
          <a:xfrm>
            <a:off x="8103011" y="2984112"/>
            <a:ext cx="70206" cy="101191"/>
            <a:chOff x="5083925" y="2066350"/>
            <a:chExt cx="28825" cy="41550"/>
          </a:xfrm>
        </p:grpSpPr>
        <p:sp>
          <p:nvSpPr>
            <p:cNvPr id="1421" name="Google Shape;1421;p4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47"/>
          <p:cNvGrpSpPr/>
          <p:nvPr/>
        </p:nvGrpSpPr>
        <p:grpSpPr>
          <a:xfrm>
            <a:off x="7134565" y="2999759"/>
            <a:ext cx="181026" cy="69896"/>
            <a:chOff x="4659775" y="2072775"/>
            <a:chExt cx="74325" cy="28700"/>
          </a:xfrm>
        </p:grpSpPr>
        <p:sp>
          <p:nvSpPr>
            <p:cNvPr id="1424" name="Google Shape;1424;p4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47"/>
          <p:cNvGrpSpPr/>
          <p:nvPr/>
        </p:nvGrpSpPr>
        <p:grpSpPr>
          <a:xfrm>
            <a:off x="8054421" y="2790324"/>
            <a:ext cx="167387" cy="89197"/>
            <a:chOff x="4662475" y="1976500"/>
            <a:chExt cx="68725" cy="36625"/>
          </a:xfrm>
        </p:grpSpPr>
        <p:sp>
          <p:nvSpPr>
            <p:cNvPr id="1428" name="Google Shape;1428;p4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7"/>
          <p:cNvGrpSpPr/>
          <p:nvPr/>
        </p:nvGrpSpPr>
        <p:grpSpPr>
          <a:xfrm>
            <a:off x="7751326" y="2793764"/>
            <a:ext cx="166899" cy="82317"/>
            <a:chOff x="4920150" y="1977875"/>
            <a:chExt cx="68525" cy="33800"/>
          </a:xfrm>
        </p:grpSpPr>
        <p:sp>
          <p:nvSpPr>
            <p:cNvPr id="1432" name="Google Shape;1432;p4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47"/>
          <p:cNvGrpSpPr/>
          <p:nvPr/>
        </p:nvGrpSpPr>
        <p:grpSpPr>
          <a:xfrm>
            <a:off x="7162483" y="3197682"/>
            <a:ext cx="125190" cy="127859"/>
            <a:chOff x="4676550" y="2160575"/>
            <a:chExt cx="51400" cy="52500"/>
          </a:xfrm>
        </p:grpSpPr>
        <p:sp>
          <p:nvSpPr>
            <p:cNvPr id="1436" name="Google Shape;1436;p4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7"/>
          <p:cNvGrpSpPr/>
          <p:nvPr/>
        </p:nvGrpSpPr>
        <p:grpSpPr>
          <a:xfrm>
            <a:off x="7459741" y="3204714"/>
            <a:ext cx="145405" cy="113794"/>
            <a:chOff x="4768325" y="2163475"/>
            <a:chExt cx="59700" cy="46725"/>
          </a:xfrm>
        </p:grpSpPr>
        <p:sp>
          <p:nvSpPr>
            <p:cNvPr id="1440" name="Google Shape;1440;p4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4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8" name="Google Shape;1448;p47"/>
          <p:cNvGrpSpPr/>
          <p:nvPr/>
        </p:nvGrpSpPr>
        <p:grpSpPr>
          <a:xfrm>
            <a:off x="7476059" y="3459808"/>
            <a:ext cx="112768" cy="106853"/>
            <a:chOff x="4768575" y="2253950"/>
            <a:chExt cx="46300" cy="43875"/>
          </a:xfrm>
        </p:grpSpPr>
        <p:sp>
          <p:nvSpPr>
            <p:cNvPr id="1449" name="Google Shape;1449;p4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47"/>
          <p:cNvGrpSpPr/>
          <p:nvPr/>
        </p:nvGrpSpPr>
        <p:grpSpPr>
          <a:xfrm>
            <a:off x="7775682" y="3948834"/>
            <a:ext cx="118187" cy="146246"/>
            <a:chOff x="4960900" y="2433225"/>
            <a:chExt cx="48525" cy="60050"/>
          </a:xfrm>
        </p:grpSpPr>
        <p:sp>
          <p:nvSpPr>
            <p:cNvPr id="1452" name="Google Shape;1452;p4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7"/>
          <p:cNvGrpSpPr/>
          <p:nvPr/>
        </p:nvGrpSpPr>
        <p:grpSpPr>
          <a:xfrm>
            <a:off x="7464247" y="4212895"/>
            <a:ext cx="136394" cy="143810"/>
            <a:chOff x="4854075" y="2527625"/>
            <a:chExt cx="56000" cy="59050"/>
          </a:xfrm>
        </p:grpSpPr>
        <p:sp>
          <p:nvSpPr>
            <p:cNvPr id="1455" name="Google Shape;1455;p4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4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0" name="Google Shape;1460;p47"/>
          <p:cNvGrpSpPr/>
          <p:nvPr/>
        </p:nvGrpSpPr>
        <p:grpSpPr>
          <a:xfrm>
            <a:off x="8088458" y="3676639"/>
            <a:ext cx="99312" cy="160797"/>
            <a:chOff x="5059700" y="2334775"/>
            <a:chExt cx="40775" cy="66025"/>
          </a:xfrm>
        </p:grpSpPr>
        <p:sp>
          <p:nvSpPr>
            <p:cNvPr id="1461" name="Google Shape;1461;p4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47"/>
          <p:cNvGrpSpPr/>
          <p:nvPr/>
        </p:nvGrpSpPr>
        <p:grpSpPr>
          <a:xfrm>
            <a:off x="8045622" y="3941771"/>
            <a:ext cx="184984" cy="160371"/>
            <a:chOff x="5037700" y="2430325"/>
            <a:chExt cx="75950" cy="65850"/>
          </a:xfrm>
        </p:grpSpPr>
        <p:sp>
          <p:nvSpPr>
            <p:cNvPr id="1471" name="Google Shape;1471;p4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47"/>
          <p:cNvGrpSpPr/>
          <p:nvPr/>
        </p:nvGrpSpPr>
        <p:grpSpPr>
          <a:xfrm>
            <a:off x="7465128" y="3708223"/>
            <a:ext cx="173014" cy="97629"/>
            <a:chOff x="4756975" y="2341800"/>
            <a:chExt cx="91975" cy="51925"/>
          </a:xfrm>
        </p:grpSpPr>
        <p:sp>
          <p:nvSpPr>
            <p:cNvPr id="1474" name="Google Shape;1474;p4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47"/>
          <p:cNvGrpSpPr/>
          <p:nvPr/>
        </p:nvGrpSpPr>
        <p:grpSpPr>
          <a:xfrm>
            <a:off x="7732065" y="4196920"/>
            <a:ext cx="212497" cy="175761"/>
            <a:chOff x="4943575" y="2516350"/>
            <a:chExt cx="98675" cy="81700"/>
          </a:xfrm>
        </p:grpSpPr>
        <p:sp>
          <p:nvSpPr>
            <p:cNvPr id="1495" name="Google Shape;1495;p4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7"/>
          <p:cNvGrpSpPr/>
          <p:nvPr/>
        </p:nvGrpSpPr>
        <p:grpSpPr>
          <a:xfrm>
            <a:off x="1990126" y="3423163"/>
            <a:ext cx="965351" cy="134611"/>
            <a:chOff x="4411970" y="2962952"/>
            <a:chExt cx="706544" cy="104212"/>
          </a:xfrm>
        </p:grpSpPr>
        <p:sp>
          <p:nvSpPr>
            <p:cNvPr id="1574" name="Google Shape;1574;p4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47"/>
          <p:cNvGrpSpPr/>
          <p:nvPr/>
        </p:nvGrpSpPr>
        <p:grpSpPr>
          <a:xfrm>
            <a:off x="1990126" y="3012077"/>
            <a:ext cx="960158" cy="289172"/>
            <a:chOff x="4411970" y="2726085"/>
            <a:chExt cx="643107" cy="193659"/>
          </a:xfrm>
        </p:grpSpPr>
        <p:sp>
          <p:nvSpPr>
            <p:cNvPr id="1579" name="Google Shape;1579;p4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7"/>
          <p:cNvGrpSpPr/>
          <p:nvPr/>
        </p:nvGrpSpPr>
        <p:grpSpPr>
          <a:xfrm>
            <a:off x="993018" y="3278187"/>
            <a:ext cx="833173" cy="259209"/>
            <a:chOff x="4411970" y="4340222"/>
            <a:chExt cx="779467" cy="242683"/>
          </a:xfrm>
        </p:grpSpPr>
        <p:sp>
          <p:nvSpPr>
            <p:cNvPr id="1583" name="Google Shape;1583;p4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47"/>
          <p:cNvGrpSpPr/>
          <p:nvPr/>
        </p:nvGrpSpPr>
        <p:grpSpPr>
          <a:xfrm>
            <a:off x="1990126" y="2673933"/>
            <a:ext cx="965160" cy="216230"/>
            <a:chOff x="4411970" y="2468674"/>
            <a:chExt cx="747317" cy="167425"/>
          </a:xfrm>
        </p:grpSpPr>
        <p:sp>
          <p:nvSpPr>
            <p:cNvPr id="1587" name="Google Shape;1587;p4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47"/>
          <p:cNvGrpSpPr/>
          <p:nvPr/>
        </p:nvGrpSpPr>
        <p:grpSpPr>
          <a:xfrm>
            <a:off x="988873" y="2578650"/>
            <a:ext cx="810451" cy="319148"/>
            <a:chOff x="4411970" y="3686602"/>
            <a:chExt cx="797845" cy="314215"/>
          </a:xfrm>
        </p:grpSpPr>
        <p:sp>
          <p:nvSpPr>
            <p:cNvPr id="1590" name="Google Shape;1590;p4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7"/>
          <p:cNvGrpSpPr/>
          <p:nvPr/>
        </p:nvGrpSpPr>
        <p:grpSpPr>
          <a:xfrm>
            <a:off x="988970" y="2333174"/>
            <a:ext cx="1970333" cy="208784"/>
            <a:chOff x="6336019" y="3733725"/>
            <a:chExt cx="2566206" cy="351310"/>
          </a:xfrm>
        </p:grpSpPr>
        <p:sp>
          <p:nvSpPr>
            <p:cNvPr id="1597" name="Google Shape;1597;p4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47"/>
          <p:cNvGrpSpPr/>
          <p:nvPr/>
        </p:nvGrpSpPr>
        <p:grpSpPr>
          <a:xfrm>
            <a:off x="1990126" y="3940729"/>
            <a:ext cx="946551" cy="153200"/>
            <a:chOff x="4404545" y="3301592"/>
            <a:chExt cx="782403" cy="129272"/>
          </a:xfrm>
        </p:grpSpPr>
        <p:sp>
          <p:nvSpPr>
            <p:cNvPr id="1602" name="Google Shape;1602;p4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7"/>
          <p:cNvGrpSpPr/>
          <p:nvPr/>
        </p:nvGrpSpPr>
        <p:grpSpPr>
          <a:xfrm>
            <a:off x="1990126" y="3679688"/>
            <a:ext cx="962257" cy="139127"/>
            <a:chOff x="4411970" y="3131459"/>
            <a:chExt cx="710520" cy="117397"/>
          </a:xfrm>
        </p:grpSpPr>
        <p:sp>
          <p:nvSpPr>
            <p:cNvPr id="1605" name="Google Shape;1605;p4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4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8" name="Google Shape;1608;p47"/>
          <p:cNvGrpSpPr/>
          <p:nvPr/>
        </p:nvGrpSpPr>
        <p:grpSpPr>
          <a:xfrm>
            <a:off x="990271" y="3614482"/>
            <a:ext cx="823838" cy="458988"/>
            <a:chOff x="4411970" y="1801825"/>
            <a:chExt cx="734586" cy="409262"/>
          </a:xfrm>
        </p:grpSpPr>
        <p:sp>
          <p:nvSpPr>
            <p:cNvPr id="1609" name="Google Shape;1609;p4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47"/>
          <p:cNvGrpSpPr/>
          <p:nvPr/>
        </p:nvGrpSpPr>
        <p:grpSpPr>
          <a:xfrm>
            <a:off x="990271" y="4162908"/>
            <a:ext cx="856348" cy="212039"/>
            <a:chOff x="4411970" y="2233974"/>
            <a:chExt cx="763574" cy="189068"/>
          </a:xfrm>
        </p:grpSpPr>
        <p:sp>
          <p:nvSpPr>
            <p:cNvPr id="1612" name="Google Shape;1612;p4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47"/>
          <p:cNvGrpSpPr/>
          <p:nvPr/>
        </p:nvGrpSpPr>
        <p:grpSpPr>
          <a:xfrm>
            <a:off x="3100467" y="2338244"/>
            <a:ext cx="511602" cy="511602"/>
            <a:chOff x="5681300" y="2527788"/>
            <a:chExt cx="805800" cy="805800"/>
          </a:xfrm>
        </p:grpSpPr>
        <p:sp>
          <p:nvSpPr>
            <p:cNvPr id="1615" name="Google Shape;1615;p4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47"/>
          <p:cNvGrpSpPr/>
          <p:nvPr/>
        </p:nvGrpSpPr>
        <p:grpSpPr>
          <a:xfrm>
            <a:off x="3097662" y="3104827"/>
            <a:ext cx="513021" cy="512935"/>
            <a:chOff x="4049800" y="640400"/>
            <a:chExt cx="858900" cy="858900"/>
          </a:xfrm>
        </p:grpSpPr>
        <p:sp>
          <p:nvSpPr>
            <p:cNvPr id="1618" name="Google Shape;1618;p4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47"/>
          <p:cNvGrpSpPr/>
          <p:nvPr/>
        </p:nvGrpSpPr>
        <p:grpSpPr>
          <a:xfrm>
            <a:off x="3014861" y="3756719"/>
            <a:ext cx="686489" cy="686585"/>
            <a:chOff x="5080188" y="927900"/>
            <a:chExt cx="961200" cy="961200"/>
          </a:xfrm>
        </p:grpSpPr>
        <p:sp>
          <p:nvSpPr>
            <p:cNvPr id="1621" name="Google Shape;1621;p4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47"/>
          <p:cNvGrpSpPr/>
          <p:nvPr/>
        </p:nvGrpSpPr>
        <p:grpSpPr>
          <a:xfrm>
            <a:off x="3798012" y="3849448"/>
            <a:ext cx="510373" cy="510937"/>
            <a:chOff x="7508249" y="1522825"/>
            <a:chExt cx="1326332" cy="1322987"/>
          </a:xfrm>
        </p:grpSpPr>
        <p:sp>
          <p:nvSpPr>
            <p:cNvPr id="1630" name="Google Shape;1630;p4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47"/>
          <p:cNvGrpSpPr/>
          <p:nvPr/>
        </p:nvGrpSpPr>
        <p:grpSpPr>
          <a:xfrm>
            <a:off x="4489605" y="3850853"/>
            <a:ext cx="492652" cy="503348"/>
            <a:chOff x="6039282" y="1042577"/>
            <a:chExt cx="734315" cy="731929"/>
          </a:xfrm>
        </p:grpSpPr>
        <p:sp>
          <p:nvSpPr>
            <p:cNvPr id="1641" name="Google Shape;1641;p4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7"/>
          <p:cNvGrpSpPr/>
          <p:nvPr/>
        </p:nvGrpSpPr>
        <p:grpSpPr>
          <a:xfrm>
            <a:off x="5130019" y="2346894"/>
            <a:ext cx="483304" cy="504902"/>
            <a:chOff x="1825800" y="1651625"/>
            <a:chExt cx="568125" cy="591775"/>
          </a:xfrm>
        </p:grpSpPr>
        <p:sp>
          <p:nvSpPr>
            <p:cNvPr id="1663" name="Google Shape;1663;p4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4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F53E6F-BCA3-B3AD-4E82-FC6263454F98}"/>
              </a:ext>
            </a:extLst>
          </p:cNvPr>
          <p:cNvPicPr>
            <a:picLocks noChangeAspect="1"/>
          </p:cNvPicPr>
          <p:nvPr/>
        </p:nvPicPr>
        <p:blipFill>
          <a:blip r:embed="rId2"/>
          <a:stretch>
            <a:fillRect/>
          </a:stretch>
        </p:blipFill>
        <p:spPr>
          <a:xfrm>
            <a:off x="0" y="0"/>
            <a:ext cx="3688773" cy="5143500"/>
          </a:xfrm>
          <a:prstGeom prst="rect">
            <a:avLst/>
          </a:prstGeom>
        </p:spPr>
      </p:pic>
      <p:sp>
        <p:nvSpPr>
          <p:cNvPr id="10" name="Rectangle 9">
            <a:extLst>
              <a:ext uri="{FF2B5EF4-FFF2-40B4-BE49-F238E27FC236}">
                <a16:creationId xmlns:a16="http://schemas.microsoft.com/office/drawing/2014/main" id="{E706BA55-F824-186F-09B2-4772A079519E}"/>
              </a:ext>
            </a:extLst>
          </p:cNvPr>
          <p:cNvSpPr/>
          <p:nvPr/>
        </p:nvSpPr>
        <p:spPr>
          <a:xfrm>
            <a:off x="182880" y="99060"/>
            <a:ext cx="3169920" cy="58674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3A11FADF-B5E1-7A42-0BBB-E3EE9C613936}"/>
              </a:ext>
            </a:extLst>
          </p:cNvPr>
          <p:cNvSpPr/>
          <p:nvPr/>
        </p:nvSpPr>
        <p:spPr>
          <a:xfrm>
            <a:off x="3337906" y="312420"/>
            <a:ext cx="129194"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21C72472-A245-A02D-6198-FDC531DD94E9}"/>
              </a:ext>
            </a:extLst>
          </p:cNvPr>
          <p:cNvCxnSpPr>
            <a:cxnSpLocks/>
          </p:cNvCxnSpPr>
          <p:nvPr/>
        </p:nvCxnSpPr>
        <p:spPr>
          <a:xfrm flipV="1">
            <a:off x="3467100" y="352831"/>
            <a:ext cx="2236340" cy="16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1921DAC-219E-6422-AD6E-816383528F2C}"/>
              </a:ext>
            </a:extLst>
          </p:cNvPr>
          <p:cNvSpPr/>
          <p:nvPr/>
        </p:nvSpPr>
        <p:spPr>
          <a:xfrm>
            <a:off x="5581866" y="304050"/>
            <a:ext cx="129194"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Subtitle 15">
            <a:extLst>
              <a:ext uri="{FF2B5EF4-FFF2-40B4-BE49-F238E27FC236}">
                <a16:creationId xmlns:a16="http://schemas.microsoft.com/office/drawing/2014/main" id="{C08F548A-99BE-DA13-84C7-5A2B33DD0A9F}"/>
              </a:ext>
            </a:extLst>
          </p:cNvPr>
          <p:cNvSpPr>
            <a:spLocks noGrp="1"/>
          </p:cNvSpPr>
          <p:nvPr>
            <p:ph type="subTitle" idx="1"/>
          </p:nvPr>
        </p:nvSpPr>
        <p:spPr>
          <a:xfrm>
            <a:off x="5549133" y="191072"/>
            <a:ext cx="3129600" cy="606600"/>
          </a:xfrm>
        </p:spPr>
        <p:txBody>
          <a:bodyPr/>
          <a:lstStyle/>
          <a:p>
            <a:pPr algn="l"/>
            <a:r>
              <a:rPr lang="en-IN" dirty="0">
                <a:latin typeface="Roboto Black" panose="02000000000000000000" pitchFamily="2" charset="0"/>
                <a:ea typeface="Roboto Black" panose="02000000000000000000" pitchFamily="2" charset="0"/>
                <a:cs typeface="Roboto Black" panose="02000000000000000000" pitchFamily="2" charset="0"/>
              </a:rPr>
              <a:t>Main</a:t>
            </a:r>
            <a:r>
              <a:rPr lang="en-IN" dirty="0"/>
              <a:t> </a:t>
            </a:r>
            <a:r>
              <a:rPr lang="en-IN" dirty="0">
                <a:latin typeface="Roboto Black" panose="02000000000000000000" pitchFamily="2" charset="0"/>
                <a:ea typeface="Roboto Black" panose="02000000000000000000" pitchFamily="2" charset="0"/>
                <a:cs typeface="Roboto Black" panose="02000000000000000000" pitchFamily="2" charset="0"/>
              </a:rPr>
              <a:t>Heading ( h1)</a:t>
            </a:r>
          </a:p>
        </p:txBody>
      </p:sp>
      <p:sp>
        <p:nvSpPr>
          <p:cNvPr id="17" name="Rectangle 16">
            <a:extLst>
              <a:ext uri="{FF2B5EF4-FFF2-40B4-BE49-F238E27FC236}">
                <a16:creationId xmlns:a16="http://schemas.microsoft.com/office/drawing/2014/main" id="{09ECBE2F-999B-71B7-763B-E2032D46FFFF}"/>
              </a:ext>
            </a:extLst>
          </p:cNvPr>
          <p:cNvSpPr/>
          <p:nvPr/>
        </p:nvSpPr>
        <p:spPr>
          <a:xfrm>
            <a:off x="205740" y="914400"/>
            <a:ext cx="1622714" cy="2743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0F91070-F14C-EEDF-A747-243A6FAAB9EF}"/>
              </a:ext>
            </a:extLst>
          </p:cNvPr>
          <p:cNvSpPr/>
          <p:nvPr/>
        </p:nvSpPr>
        <p:spPr>
          <a:xfrm>
            <a:off x="205740" y="1497330"/>
            <a:ext cx="1622714" cy="58674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F946B072-D7AD-1DC4-EC12-1E64961C7D7F}"/>
              </a:ext>
            </a:extLst>
          </p:cNvPr>
          <p:cNvSpPr/>
          <p:nvPr/>
        </p:nvSpPr>
        <p:spPr>
          <a:xfrm>
            <a:off x="205740" y="2887980"/>
            <a:ext cx="1622714" cy="10363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63A1E737-3431-485C-EA69-1B0FF5A1EA84}"/>
              </a:ext>
            </a:extLst>
          </p:cNvPr>
          <p:cNvSpPr/>
          <p:nvPr/>
        </p:nvSpPr>
        <p:spPr>
          <a:xfrm>
            <a:off x="1844386" y="4392930"/>
            <a:ext cx="1622714" cy="39773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C5B07DF5-C255-6E0E-93DD-596A94B7BCA5}"/>
              </a:ext>
            </a:extLst>
          </p:cNvPr>
          <p:cNvSpPr/>
          <p:nvPr/>
        </p:nvSpPr>
        <p:spPr>
          <a:xfrm>
            <a:off x="1828454" y="1002060"/>
            <a:ext cx="129194"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229F5E97-47A0-D503-1198-DBC889EE8E7C}"/>
              </a:ext>
            </a:extLst>
          </p:cNvPr>
          <p:cNvCxnSpPr>
            <a:cxnSpLocks/>
          </p:cNvCxnSpPr>
          <p:nvPr/>
        </p:nvCxnSpPr>
        <p:spPr>
          <a:xfrm flipV="1">
            <a:off x="1931194" y="1104525"/>
            <a:ext cx="3688815" cy="2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431351E-5C97-4A55-7A3D-86CC59E086EF}"/>
              </a:ext>
            </a:extLst>
          </p:cNvPr>
          <p:cNvSpPr/>
          <p:nvPr/>
        </p:nvSpPr>
        <p:spPr>
          <a:xfrm>
            <a:off x="1844386" y="1746509"/>
            <a:ext cx="129194"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674E3112-9714-B0CC-28FA-9C35BC4E1216}"/>
              </a:ext>
            </a:extLst>
          </p:cNvPr>
          <p:cNvCxnSpPr>
            <a:cxnSpLocks/>
          </p:cNvCxnSpPr>
          <p:nvPr/>
        </p:nvCxnSpPr>
        <p:spPr>
          <a:xfrm flipV="1">
            <a:off x="1973580" y="1783080"/>
            <a:ext cx="3688815" cy="2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21F5D88-A47E-4E50-11E8-7E176E435EDD}"/>
              </a:ext>
            </a:extLst>
          </p:cNvPr>
          <p:cNvSpPr/>
          <p:nvPr/>
        </p:nvSpPr>
        <p:spPr>
          <a:xfrm>
            <a:off x="205740" y="1244744"/>
            <a:ext cx="1630680" cy="24877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A37714F9-C6FC-8B13-D760-55881AEC2CE2}"/>
              </a:ext>
            </a:extLst>
          </p:cNvPr>
          <p:cNvSpPr/>
          <p:nvPr/>
        </p:nvSpPr>
        <p:spPr>
          <a:xfrm>
            <a:off x="1828454" y="3398191"/>
            <a:ext cx="129194"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Arrow Connector 33">
            <a:extLst>
              <a:ext uri="{FF2B5EF4-FFF2-40B4-BE49-F238E27FC236}">
                <a16:creationId xmlns:a16="http://schemas.microsoft.com/office/drawing/2014/main" id="{5AB2E403-346D-6011-EB00-AEFD1AF2B932}"/>
              </a:ext>
            </a:extLst>
          </p:cNvPr>
          <p:cNvCxnSpPr>
            <a:cxnSpLocks/>
          </p:cNvCxnSpPr>
          <p:nvPr/>
        </p:nvCxnSpPr>
        <p:spPr>
          <a:xfrm flipV="1">
            <a:off x="1973580" y="3451531"/>
            <a:ext cx="3688815" cy="2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E7507D9-005A-075F-071A-00FFEFA87105}"/>
              </a:ext>
            </a:extLst>
          </p:cNvPr>
          <p:cNvSpPr/>
          <p:nvPr/>
        </p:nvSpPr>
        <p:spPr>
          <a:xfrm>
            <a:off x="3481627" y="4535429"/>
            <a:ext cx="129194"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6" name="Straight Arrow Connector 35">
            <a:extLst>
              <a:ext uri="{FF2B5EF4-FFF2-40B4-BE49-F238E27FC236}">
                <a16:creationId xmlns:a16="http://schemas.microsoft.com/office/drawing/2014/main" id="{7EB17019-8BE1-994E-9D12-56D75668F574}"/>
              </a:ext>
            </a:extLst>
          </p:cNvPr>
          <p:cNvCxnSpPr>
            <a:cxnSpLocks/>
          </p:cNvCxnSpPr>
          <p:nvPr/>
        </p:nvCxnSpPr>
        <p:spPr>
          <a:xfrm>
            <a:off x="3610821" y="4592579"/>
            <a:ext cx="2051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154A10FC-B7A3-7722-6C77-3F1D8798F852}"/>
              </a:ext>
            </a:extLst>
          </p:cNvPr>
          <p:cNvSpPr/>
          <p:nvPr/>
        </p:nvSpPr>
        <p:spPr>
          <a:xfrm>
            <a:off x="5509692" y="1050840"/>
            <a:ext cx="129194"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E68816DB-22DD-F386-13E5-73D7BD46692E}"/>
              </a:ext>
            </a:extLst>
          </p:cNvPr>
          <p:cNvSpPr/>
          <p:nvPr/>
        </p:nvSpPr>
        <p:spPr>
          <a:xfrm>
            <a:off x="5533201" y="1728645"/>
            <a:ext cx="129194"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45102DE0-8DDC-EA74-992B-030313EDA477}"/>
              </a:ext>
            </a:extLst>
          </p:cNvPr>
          <p:cNvSpPr/>
          <p:nvPr/>
        </p:nvSpPr>
        <p:spPr>
          <a:xfrm>
            <a:off x="5549133" y="3404670"/>
            <a:ext cx="129194"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30FD1A66-F37E-879C-6432-6C17374B0D30}"/>
              </a:ext>
            </a:extLst>
          </p:cNvPr>
          <p:cNvSpPr/>
          <p:nvPr/>
        </p:nvSpPr>
        <p:spPr>
          <a:xfrm>
            <a:off x="5519042" y="4535429"/>
            <a:ext cx="129194"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Subtitle 15">
            <a:extLst>
              <a:ext uri="{FF2B5EF4-FFF2-40B4-BE49-F238E27FC236}">
                <a16:creationId xmlns:a16="http://schemas.microsoft.com/office/drawing/2014/main" id="{2E8FE76A-2B74-FA71-DB88-EE7BCEB2385F}"/>
              </a:ext>
            </a:extLst>
          </p:cNvPr>
          <p:cNvSpPr txBox="1">
            <a:spLocks/>
          </p:cNvSpPr>
          <p:nvPr/>
        </p:nvSpPr>
        <p:spPr>
          <a:xfrm>
            <a:off x="5461609" y="922067"/>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200"/>
              <a:buFont typeface="Roboto Light"/>
              <a:buNone/>
              <a:defRPr sz="12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9pPr>
          </a:lstStyle>
          <a:p>
            <a:pPr algn="l"/>
            <a:r>
              <a:rPr lang="en-IN" dirty="0">
                <a:latin typeface="Roboto Black" panose="02000000000000000000" pitchFamily="2" charset="0"/>
                <a:ea typeface="Roboto Black" panose="02000000000000000000" pitchFamily="2" charset="0"/>
                <a:cs typeface="Roboto Black" panose="02000000000000000000" pitchFamily="2" charset="0"/>
              </a:rPr>
              <a:t>Sub</a:t>
            </a:r>
            <a:r>
              <a:rPr lang="en-IN" dirty="0"/>
              <a:t> </a:t>
            </a:r>
            <a:r>
              <a:rPr lang="en-IN" dirty="0">
                <a:latin typeface="Roboto Black" panose="02000000000000000000" pitchFamily="2" charset="0"/>
                <a:ea typeface="Roboto Black" panose="02000000000000000000" pitchFamily="2" charset="0"/>
                <a:cs typeface="Roboto Black" panose="02000000000000000000" pitchFamily="2" charset="0"/>
              </a:rPr>
              <a:t>Heading (h2)</a:t>
            </a:r>
          </a:p>
        </p:txBody>
      </p:sp>
      <p:sp>
        <p:nvSpPr>
          <p:cNvPr id="48" name="Subtitle 15">
            <a:extLst>
              <a:ext uri="{FF2B5EF4-FFF2-40B4-BE49-F238E27FC236}">
                <a16:creationId xmlns:a16="http://schemas.microsoft.com/office/drawing/2014/main" id="{E560227A-E395-2913-1868-E5AA006E2BC3}"/>
              </a:ext>
            </a:extLst>
          </p:cNvPr>
          <p:cNvSpPr txBox="1">
            <a:spLocks/>
          </p:cNvSpPr>
          <p:nvPr/>
        </p:nvSpPr>
        <p:spPr>
          <a:xfrm>
            <a:off x="5509692" y="1607399"/>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200"/>
              <a:buFont typeface="Roboto Light"/>
              <a:buNone/>
              <a:defRPr sz="12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9pPr>
          </a:lstStyle>
          <a:p>
            <a:pPr algn="l"/>
            <a:r>
              <a:rPr lang="en-IN" dirty="0">
                <a:latin typeface="Roboto Black" panose="02000000000000000000" pitchFamily="2" charset="0"/>
                <a:ea typeface="Roboto Black" panose="02000000000000000000" pitchFamily="2" charset="0"/>
                <a:cs typeface="Roboto Black" panose="02000000000000000000" pitchFamily="2" charset="0"/>
              </a:rPr>
              <a:t>Sub heading and a Paragraph (h3 and p)</a:t>
            </a:r>
          </a:p>
        </p:txBody>
      </p:sp>
      <p:sp>
        <p:nvSpPr>
          <p:cNvPr id="49" name="Subtitle 15">
            <a:extLst>
              <a:ext uri="{FF2B5EF4-FFF2-40B4-BE49-F238E27FC236}">
                <a16:creationId xmlns:a16="http://schemas.microsoft.com/office/drawing/2014/main" id="{DDEB01E0-E802-FCFC-0187-867291432BA9}"/>
              </a:ext>
            </a:extLst>
          </p:cNvPr>
          <p:cNvSpPr txBox="1">
            <a:spLocks/>
          </p:cNvSpPr>
          <p:nvPr/>
        </p:nvSpPr>
        <p:spPr>
          <a:xfrm>
            <a:off x="5519042" y="3262032"/>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200"/>
              <a:buFont typeface="Roboto Light"/>
              <a:buNone/>
              <a:defRPr sz="12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9pPr>
          </a:lstStyle>
          <a:p>
            <a:pPr algn="l"/>
            <a:r>
              <a:rPr lang="en-IN" dirty="0">
                <a:latin typeface="Roboto Black" panose="02000000000000000000" pitchFamily="2" charset="0"/>
                <a:ea typeface="Roboto Black" panose="02000000000000000000" pitchFamily="2" charset="0"/>
                <a:cs typeface="Roboto Black" panose="02000000000000000000" pitchFamily="2" charset="0"/>
              </a:rPr>
              <a:t>Image (</a:t>
            </a:r>
            <a:r>
              <a:rPr lang="en-IN" dirty="0" err="1">
                <a:latin typeface="Roboto Black" panose="02000000000000000000" pitchFamily="2" charset="0"/>
                <a:ea typeface="Roboto Black" panose="02000000000000000000" pitchFamily="2" charset="0"/>
                <a:cs typeface="Roboto Black" panose="02000000000000000000" pitchFamily="2" charset="0"/>
              </a:rPr>
              <a:t>img</a:t>
            </a:r>
            <a:r>
              <a:rPr lang="en-IN" dirty="0">
                <a:latin typeface="Roboto Black" panose="02000000000000000000" pitchFamily="2" charset="0"/>
                <a:ea typeface="Roboto Black" panose="02000000000000000000" pitchFamily="2" charset="0"/>
                <a:cs typeface="Roboto Black" panose="02000000000000000000" pitchFamily="2" charset="0"/>
              </a:rPr>
              <a:t>)</a:t>
            </a:r>
          </a:p>
        </p:txBody>
      </p:sp>
      <p:sp>
        <p:nvSpPr>
          <p:cNvPr id="50" name="Subtitle 15">
            <a:extLst>
              <a:ext uri="{FF2B5EF4-FFF2-40B4-BE49-F238E27FC236}">
                <a16:creationId xmlns:a16="http://schemas.microsoft.com/office/drawing/2014/main" id="{227030D0-8DE4-7957-CABE-057366048684}"/>
              </a:ext>
            </a:extLst>
          </p:cNvPr>
          <p:cNvSpPr txBox="1">
            <a:spLocks/>
          </p:cNvSpPr>
          <p:nvPr/>
        </p:nvSpPr>
        <p:spPr>
          <a:xfrm>
            <a:off x="5461609" y="4401027"/>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200"/>
              <a:buFont typeface="Roboto Light"/>
              <a:buNone/>
              <a:defRPr sz="1200" b="0" i="0" u="none" strike="noStrike" cap="none">
                <a:solidFill>
                  <a:schemeClr val="lt1"/>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chemeClr val="accent1"/>
              </a:buClr>
              <a:buSzPts val="1200"/>
              <a:buFont typeface="Roboto Light"/>
              <a:buNone/>
              <a:defRPr sz="1200" b="0" i="0" u="none" strike="noStrike" cap="none">
                <a:solidFill>
                  <a:schemeClr val="accent1"/>
                </a:solidFill>
                <a:latin typeface="Roboto Light"/>
                <a:ea typeface="Roboto Light"/>
                <a:cs typeface="Roboto Light"/>
                <a:sym typeface="Roboto Light"/>
              </a:defRPr>
            </a:lvl9pPr>
          </a:lstStyle>
          <a:p>
            <a:pPr algn="l"/>
            <a:r>
              <a:rPr lang="en-IN" dirty="0">
                <a:latin typeface="Roboto Black" panose="02000000000000000000" pitchFamily="2" charset="0"/>
                <a:ea typeface="Roboto Black" panose="02000000000000000000" pitchFamily="2" charset="0"/>
                <a:cs typeface="Roboto Black" panose="02000000000000000000" pitchFamily="2" charset="0"/>
              </a:rPr>
              <a:t>Links (a tag)</a:t>
            </a:r>
          </a:p>
        </p:txBody>
      </p:sp>
    </p:spTree>
    <p:extLst>
      <p:ext uri="{BB962C8B-B14F-4D97-AF65-F5344CB8AC3E}">
        <p14:creationId xmlns:p14="http://schemas.microsoft.com/office/powerpoint/2010/main" val="38088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1000"/>
                                        <p:tgtEl>
                                          <p:spTgt spid="47"/>
                                        </p:tgtEl>
                                      </p:cBhvr>
                                    </p:animEffect>
                                    <p:anim calcmode="lin" valueType="num">
                                      <p:cBhvr>
                                        <p:cTn id="15" dur="1000" fill="hold"/>
                                        <p:tgtEl>
                                          <p:spTgt spid="47"/>
                                        </p:tgtEl>
                                        <p:attrNameLst>
                                          <p:attrName>ppt_x</p:attrName>
                                        </p:attrNameLst>
                                      </p:cBhvr>
                                      <p:tavLst>
                                        <p:tav tm="0">
                                          <p:val>
                                            <p:strVal val="#ppt_x"/>
                                          </p:val>
                                        </p:tav>
                                        <p:tav tm="100000">
                                          <p:val>
                                            <p:strVal val="#ppt_x"/>
                                          </p:val>
                                        </p:tav>
                                      </p:tavLst>
                                    </p:anim>
                                    <p:anim calcmode="lin" valueType="num">
                                      <p:cBhvr>
                                        <p:cTn id="1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anim calcmode="lin" valueType="num">
                                      <p:cBhvr>
                                        <p:cTn id="22" dur="1000" fill="hold"/>
                                        <p:tgtEl>
                                          <p:spTgt spid="48"/>
                                        </p:tgtEl>
                                        <p:attrNameLst>
                                          <p:attrName>ppt_x</p:attrName>
                                        </p:attrNameLst>
                                      </p:cBhvr>
                                      <p:tavLst>
                                        <p:tav tm="0">
                                          <p:val>
                                            <p:strVal val="#ppt_x"/>
                                          </p:val>
                                        </p:tav>
                                        <p:tav tm="100000">
                                          <p:val>
                                            <p:strVal val="#ppt_x"/>
                                          </p:val>
                                        </p:tav>
                                      </p:tavLst>
                                    </p:anim>
                                    <p:anim calcmode="lin" valueType="num">
                                      <p:cBhvr>
                                        <p:cTn id="2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anim calcmode="lin" valueType="num">
                                      <p:cBhvr>
                                        <p:cTn id="29" dur="1000" fill="hold"/>
                                        <p:tgtEl>
                                          <p:spTgt spid="49"/>
                                        </p:tgtEl>
                                        <p:attrNameLst>
                                          <p:attrName>ppt_x</p:attrName>
                                        </p:attrNameLst>
                                      </p:cBhvr>
                                      <p:tavLst>
                                        <p:tav tm="0">
                                          <p:val>
                                            <p:strVal val="#ppt_x"/>
                                          </p:val>
                                        </p:tav>
                                        <p:tav tm="100000">
                                          <p:val>
                                            <p:strVal val="#ppt_x"/>
                                          </p:val>
                                        </p:tav>
                                      </p:tavLst>
                                    </p:anim>
                                    <p:anim calcmode="lin" valueType="num">
                                      <p:cBhvr>
                                        <p:cTn id="3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1000"/>
                                        <p:tgtEl>
                                          <p:spTgt spid="50"/>
                                        </p:tgtEl>
                                      </p:cBhvr>
                                    </p:animEffect>
                                    <p:anim calcmode="lin" valueType="num">
                                      <p:cBhvr>
                                        <p:cTn id="36" dur="1000" fill="hold"/>
                                        <p:tgtEl>
                                          <p:spTgt spid="50"/>
                                        </p:tgtEl>
                                        <p:attrNameLst>
                                          <p:attrName>ppt_x</p:attrName>
                                        </p:attrNameLst>
                                      </p:cBhvr>
                                      <p:tavLst>
                                        <p:tav tm="0">
                                          <p:val>
                                            <p:strVal val="#ppt_x"/>
                                          </p:val>
                                        </p:tav>
                                        <p:tav tm="100000">
                                          <p:val>
                                            <p:strVal val="#ppt_x"/>
                                          </p:val>
                                        </p:tav>
                                      </p:tavLst>
                                    </p:anim>
                                    <p:anim calcmode="lin" valueType="num">
                                      <p:cBhvr>
                                        <p:cTn id="3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47" grpId="0"/>
      <p:bldP spid="48" grpId="0"/>
      <p:bldP spid="49" grpId="0"/>
      <p:bldP spid="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grpSp>
        <p:nvGrpSpPr>
          <p:cNvPr id="1678" name="Google Shape;1678;p48"/>
          <p:cNvGrpSpPr/>
          <p:nvPr/>
        </p:nvGrpSpPr>
        <p:grpSpPr>
          <a:xfrm>
            <a:off x="745571" y="1168666"/>
            <a:ext cx="2492868" cy="1379876"/>
            <a:chOff x="2654821" y="2311071"/>
            <a:chExt cx="2279715" cy="1262120"/>
          </a:xfrm>
        </p:grpSpPr>
        <p:grpSp>
          <p:nvGrpSpPr>
            <p:cNvPr id="1679" name="Google Shape;1679;p48"/>
            <p:cNvGrpSpPr/>
            <p:nvPr/>
          </p:nvGrpSpPr>
          <p:grpSpPr>
            <a:xfrm>
              <a:off x="4034269" y="2840745"/>
              <a:ext cx="40212" cy="36437"/>
              <a:chOff x="4293400" y="2574725"/>
              <a:chExt cx="84425" cy="80100"/>
            </a:xfrm>
          </p:grpSpPr>
          <p:sp>
            <p:nvSpPr>
              <p:cNvPr id="1680" name="Google Shape;1680;p4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81" name="Google Shape;1681;p4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48"/>
            <p:cNvGrpSpPr/>
            <p:nvPr/>
          </p:nvGrpSpPr>
          <p:grpSpPr>
            <a:xfrm>
              <a:off x="3894606" y="2334874"/>
              <a:ext cx="913198" cy="518984"/>
              <a:chOff x="4000175" y="1462675"/>
              <a:chExt cx="1917275" cy="1140875"/>
            </a:xfrm>
          </p:grpSpPr>
          <p:sp>
            <p:nvSpPr>
              <p:cNvPr id="1683" name="Google Shape;1683;p4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4" name="Google Shape;1684;p48"/>
              <p:cNvGrpSpPr/>
              <p:nvPr/>
            </p:nvGrpSpPr>
            <p:grpSpPr>
              <a:xfrm>
                <a:off x="4000175" y="1462675"/>
                <a:ext cx="1917275" cy="1140875"/>
                <a:chOff x="4000175" y="1462675"/>
                <a:chExt cx="1917275" cy="1140875"/>
              </a:xfrm>
            </p:grpSpPr>
            <p:sp>
              <p:nvSpPr>
                <p:cNvPr id="1685" name="Google Shape;1685;p4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6" name="Google Shape;1686;p4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0" name="Google Shape;1690;p4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1" name="Google Shape;1691;p48"/>
            <p:cNvGrpSpPr/>
            <p:nvPr/>
          </p:nvGrpSpPr>
          <p:grpSpPr>
            <a:xfrm>
              <a:off x="3875768" y="2846704"/>
              <a:ext cx="44796" cy="47366"/>
              <a:chOff x="3960625" y="2587825"/>
              <a:chExt cx="94050" cy="104125"/>
            </a:xfrm>
          </p:grpSpPr>
          <p:sp>
            <p:nvSpPr>
              <p:cNvPr id="1692" name="Google Shape;1692;p4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93" name="Google Shape;1693;p4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8"/>
            <p:cNvGrpSpPr/>
            <p:nvPr/>
          </p:nvGrpSpPr>
          <p:grpSpPr>
            <a:xfrm>
              <a:off x="3782759" y="2807162"/>
              <a:ext cx="82686" cy="85487"/>
              <a:chOff x="3765350" y="2500900"/>
              <a:chExt cx="173600" cy="187925"/>
            </a:xfrm>
          </p:grpSpPr>
          <p:sp>
            <p:nvSpPr>
              <p:cNvPr id="1695" name="Google Shape;1695;p4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6" name="Google Shape;1696;p4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8"/>
            <p:cNvGrpSpPr/>
            <p:nvPr/>
          </p:nvGrpSpPr>
          <p:grpSpPr>
            <a:xfrm>
              <a:off x="3775674" y="2798496"/>
              <a:ext cx="40545" cy="23564"/>
              <a:chOff x="3750475" y="2481850"/>
              <a:chExt cx="85125" cy="51800"/>
            </a:xfrm>
          </p:grpSpPr>
          <p:sp>
            <p:nvSpPr>
              <p:cNvPr id="1702" name="Google Shape;1702;p4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4" name="Google Shape;1704;p48"/>
            <p:cNvGrpSpPr/>
            <p:nvPr/>
          </p:nvGrpSpPr>
          <p:grpSpPr>
            <a:xfrm>
              <a:off x="3716946" y="2776024"/>
              <a:ext cx="81971" cy="76912"/>
              <a:chOff x="3627175" y="2432450"/>
              <a:chExt cx="172100" cy="169075"/>
            </a:xfrm>
          </p:grpSpPr>
          <p:sp>
            <p:nvSpPr>
              <p:cNvPr id="1705" name="Google Shape;1705;p4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7" name="Google Shape;1707;p4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8" name="Google Shape;1708;p48"/>
            <p:cNvGrpSpPr/>
            <p:nvPr/>
          </p:nvGrpSpPr>
          <p:grpSpPr>
            <a:xfrm>
              <a:off x="3685682" y="2845624"/>
              <a:ext cx="29311" cy="45055"/>
              <a:chOff x="3561536" y="2585450"/>
              <a:chExt cx="61539" cy="99045"/>
            </a:xfrm>
          </p:grpSpPr>
          <p:sp>
            <p:nvSpPr>
              <p:cNvPr id="1709" name="Google Shape;1709;p4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11" name="Google Shape;1711;p48"/>
            <p:cNvGrpSpPr/>
            <p:nvPr/>
          </p:nvGrpSpPr>
          <p:grpSpPr>
            <a:xfrm>
              <a:off x="3849905" y="2572252"/>
              <a:ext cx="74339" cy="119559"/>
              <a:chOff x="3906325" y="1984500"/>
              <a:chExt cx="156075" cy="262825"/>
            </a:xfrm>
          </p:grpSpPr>
          <p:sp>
            <p:nvSpPr>
              <p:cNvPr id="1712" name="Google Shape;1712;p4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13" name="Google Shape;1713;p4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48"/>
            <p:cNvGrpSpPr/>
            <p:nvPr/>
          </p:nvGrpSpPr>
          <p:grpSpPr>
            <a:xfrm>
              <a:off x="2654821" y="2414345"/>
              <a:ext cx="667570" cy="558731"/>
              <a:chOff x="1397225" y="1637375"/>
              <a:chExt cx="1401575" cy="1228250"/>
            </a:xfrm>
          </p:grpSpPr>
          <p:sp>
            <p:nvSpPr>
              <p:cNvPr id="1715" name="Google Shape;1715;p4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6" name="Google Shape;1716;p48"/>
              <p:cNvGrpSpPr/>
              <p:nvPr/>
            </p:nvGrpSpPr>
            <p:grpSpPr>
              <a:xfrm>
                <a:off x="1397225" y="1637375"/>
                <a:ext cx="1398775" cy="1228250"/>
                <a:chOff x="1397225" y="1637375"/>
                <a:chExt cx="1398775" cy="1228250"/>
              </a:xfrm>
            </p:grpSpPr>
            <p:sp>
              <p:nvSpPr>
                <p:cNvPr id="1717" name="Google Shape;1717;p4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9" name="Google Shape;1719;p48"/>
            <p:cNvGrpSpPr/>
            <p:nvPr/>
          </p:nvGrpSpPr>
          <p:grpSpPr>
            <a:xfrm>
              <a:off x="3230417" y="3103734"/>
              <a:ext cx="282982" cy="280332"/>
              <a:chOff x="2605700" y="3152850"/>
              <a:chExt cx="594125" cy="616250"/>
            </a:xfrm>
          </p:grpSpPr>
          <p:sp>
            <p:nvSpPr>
              <p:cNvPr id="1720" name="Google Shape;1720;p4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21" name="Google Shape;1721;p4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22" name="Google Shape;1722;p48"/>
            <p:cNvGrpSpPr/>
            <p:nvPr/>
          </p:nvGrpSpPr>
          <p:grpSpPr>
            <a:xfrm>
              <a:off x="3265985" y="3226989"/>
              <a:ext cx="87151" cy="346202"/>
              <a:chOff x="2680375" y="3423800"/>
              <a:chExt cx="182975" cy="761050"/>
            </a:xfrm>
          </p:grpSpPr>
          <p:sp>
            <p:nvSpPr>
              <p:cNvPr id="1723" name="Google Shape;1723;p4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4" name="Google Shape;1724;p4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8"/>
            <p:cNvGrpSpPr/>
            <p:nvPr/>
          </p:nvGrpSpPr>
          <p:grpSpPr>
            <a:xfrm>
              <a:off x="3855466" y="3289811"/>
              <a:ext cx="112514" cy="94210"/>
              <a:chOff x="3918000" y="3561900"/>
              <a:chExt cx="236225" cy="207100"/>
            </a:xfrm>
          </p:grpSpPr>
          <p:sp>
            <p:nvSpPr>
              <p:cNvPr id="1726" name="Google Shape;1726;p4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7" name="Google Shape;1727;p4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8" name="Google Shape;1728;p4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31" name="Google Shape;1731;p48"/>
            <p:cNvGrpSpPr/>
            <p:nvPr/>
          </p:nvGrpSpPr>
          <p:grpSpPr>
            <a:xfrm>
              <a:off x="2905224" y="2311071"/>
              <a:ext cx="596721" cy="528992"/>
              <a:chOff x="1922950" y="1410350"/>
              <a:chExt cx="1252825" cy="1162875"/>
            </a:xfrm>
          </p:grpSpPr>
          <p:sp>
            <p:nvSpPr>
              <p:cNvPr id="1732" name="Google Shape;1732;p4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8" name="Google Shape;1748;p4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8" name="Google Shape;1768;p4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9" name="Google Shape;1769;p4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48"/>
            <p:cNvGrpSpPr/>
            <p:nvPr/>
          </p:nvGrpSpPr>
          <p:grpSpPr>
            <a:xfrm>
              <a:off x="3280929" y="3294542"/>
              <a:ext cx="109894" cy="272224"/>
              <a:chOff x="2711750" y="3572300"/>
              <a:chExt cx="230725" cy="598425"/>
            </a:xfrm>
          </p:grpSpPr>
          <p:sp>
            <p:nvSpPr>
              <p:cNvPr id="1771" name="Google Shape;1771;p4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3" name="Google Shape;1773;p4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48"/>
            <p:cNvGrpSpPr/>
            <p:nvPr/>
          </p:nvGrpSpPr>
          <p:grpSpPr>
            <a:xfrm>
              <a:off x="3790439" y="2408636"/>
              <a:ext cx="73017" cy="75684"/>
              <a:chOff x="3781475" y="1624825"/>
              <a:chExt cx="153300" cy="166375"/>
            </a:xfrm>
          </p:grpSpPr>
          <p:sp>
            <p:nvSpPr>
              <p:cNvPr id="1775" name="Google Shape;1775;p4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4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6" name="Google Shape;1786;p48"/>
            <p:cNvGrpSpPr/>
            <p:nvPr/>
          </p:nvGrpSpPr>
          <p:grpSpPr>
            <a:xfrm>
              <a:off x="4403342" y="3107749"/>
              <a:ext cx="316680" cy="101374"/>
              <a:chOff x="5068275" y="3161675"/>
              <a:chExt cx="664875" cy="222850"/>
            </a:xfrm>
          </p:grpSpPr>
          <p:sp>
            <p:nvSpPr>
              <p:cNvPr id="1787" name="Google Shape;1787;p4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4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48"/>
            <p:cNvGrpSpPr/>
            <p:nvPr/>
          </p:nvGrpSpPr>
          <p:grpSpPr>
            <a:xfrm>
              <a:off x="3697513" y="2707266"/>
              <a:ext cx="59549" cy="79733"/>
              <a:chOff x="3586375" y="2281300"/>
              <a:chExt cx="125025" cy="175275"/>
            </a:xfrm>
          </p:grpSpPr>
          <p:sp>
            <p:nvSpPr>
              <p:cNvPr id="1821" name="Google Shape;1821;p4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48"/>
            <p:cNvGrpSpPr/>
            <p:nvPr/>
          </p:nvGrpSpPr>
          <p:grpSpPr>
            <a:xfrm>
              <a:off x="4513224" y="3221724"/>
              <a:ext cx="274563" cy="280321"/>
              <a:chOff x="5298975" y="3412225"/>
              <a:chExt cx="576450" cy="616225"/>
            </a:xfrm>
          </p:grpSpPr>
          <p:sp>
            <p:nvSpPr>
              <p:cNvPr id="1825" name="Google Shape;1825;p4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6" name="Google Shape;1826;p4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48"/>
            <p:cNvGrpSpPr/>
            <p:nvPr/>
          </p:nvGrpSpPr>
          <p:grpSpPr>
            <a:xfrm>
              <a:off x="4824403" y="3421846"/>
              <a:ext cx="110132" cy="130647"/>
              <a:chOff x="5952300" y="3852150"/>
              <a:chExt cx="231225" cy="287200"/>
            </a:xfrm>
          </p:grpSpPr>
          <p:sp>
            <p:nvSpPr>
              <p:cNvPr id="1828" name="Google Shape;1828;p4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4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48"/>
            <p:cNvGrpSpPr/>
            <p:nvPr/>
          </p:nvGrpSpPr>
          <p:grpSpPr>
            <a:xfrm>
              <a:off x="4295710" y="3079670"/>
              <a:ext cx="14968" cy="27135"/>
              <a:chOff x="4842300" y="3099950"/>
              <a:chExt cx="31425" cy="59650"/>
            </a:xfrm>
          </p:grpSpPr>
          <p:sp>
            <p:nvSpPr>
              <p:cNvPr id="1839" name="Google Shape;1839;p4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3" name="Google Shape;1843;p4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1" name="Google Shape;1851;p48"/>
            <p:cNvGrpSpPr/>
            <p:nvPr/>
          </p:nvGrpSpPr>
          <p:grpSpPr>
            <a:xfrm>
              <a:off x="3831056" y="2816010"/>
              <a:ext cx="37378" cy="27612"/>
              <a:chOff x="3866750" y="2520350"/>
              <a:chExt cx="78475" cy="60700"/>
            </a:xfrm>
          </p:grpSpPr>
          <p:sp>
            <p:nvSpPr>
              <p:cNvPr id="1852" name="Google Shape;1852;p4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4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3" name="Google Shape;1873;p4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5" name="Google Shape;1885;p4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8" name="Google Shape;1898;p48"/>
            <p:cNvGrpSpPr/>
            <p:nvPr/>
          </p:nvGrpSpPr>
          <p:grpSpPr>
            <a:xfrm>
              <a:off x="3632736" y="3051591"/>
              <a:ext cx="63288" cy="45217"/>
              <a:chOff x="3450375" y="3038225"/>
              <a:chExt cx="132875" cy="99400"/>
            </a:xfrm>
          </p:grpSpPr>
          <p:sp>
            <p:nvSpPr>
              <p:cNvPr id="1899" name="Google Shape;1899;p4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1" name="Google Shape;1901;p4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0" name="Google Shape;1910;p4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20" name="Google Shape;1920;p4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6" name="Google Shape;1926;p4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8"/>
          <p:cNvGrpSpPr/>
          <p:nvPr/>
        </p:nvGrpSpPr>
        <p:grpSpPr>
          <a:xfrm>
            <a:off x="3508906" y="1213377"/>
            <a:ext cx="2078182" cy="1366558"/>
            <a:chOff x="235800" y="830650"/>
            <a:chExt cx="6978450" cy="4588844"/>
          </a:xfrm>
        </p:grpSpPr>
        <p:sp>
          <p:nvSpPr>
            <p:cNvPr id="1937" name="Google Shape;1937;p4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48"/>
          <p:cNvGrpSpPr/>
          <p:nvPr/>
        </p:nvGrpSpPr>
        <p:grpSpPr>
          <a:xfrm>
            <a:off x="742628" y="3064442"/>
            <a:ext cx="2622876" cy="1333540"/>
            <a:chOff x="238125" y="1038125"/>
            <a:chExt cx="7146800" cy="3633625"/>
          </a:xfrm>
        </p:grpSpPr>
        <p:sp>
          <p:nvSpPr>
            <p:cNvPr id="1944" name="Google Shape;1944;p4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48"/>
          <p:cNvGrpSpPr/>
          <p:nvPr/>
        </p:nvGrpSpPr>
        <p:grpSpPr>
          <a:xfrm>
            <a:off x="5857556" y="1206552"/>
            <a:ext cx="2590840" cy="1380235"/>
            <a:chOff x="233350" y="949250"/>
            <a:chExt cx="7137300" cy="3802300"/>
          </a:xfrm>
        </p:grpSpPr>
        <p:sp>
          <p:nvSpPr>
            <p:cNvPr id="3517" name="Google Shape;3517;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48"/>
          <p:cNvGrpSpPr/>
          <p:nvPr/>
        </p:nvGrpSpPr>
        <p:grpSpPr>
          <a:xfrm>
            <a:off x="7671985" y="3251325"/>
            <a:ext cx="104231" cy="320340"/>
            <a:chOff x="7564426" y="3224343"/>
            <a:chExt cx="119985" cy="368801"/>
          </a:xfrm>
        </p:grpSpPr>
        <p:sp>
          <p:nvSpPr>
            <p:cNvPr id="3569" name="Google Shape;3569;p4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48"/>
          <p:cNvGrpSpPr/>
          <p:nvPr/>
        </p:nvGrpSpPr>
        <p:grpSpPr>
          <a:xfrm>
            <a:off x="7371473" y="3245427"/>
            <a:ext cx="189489" cy="332132"/>
            <a:chOff x="8370831" y="3202002"/>
            <a:chExt cx="218129" cy="382376"/>
          </a:xfrm>
        </p:grpSpPr>
        <p:sp>
          <p:nvSpPr>
            <p:cNvPr id="3572" name="Google Shape;3572;p4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48"/>
          <p:cNvGrpSpPr/>
          <p:nvPr/>
        </p:nvGrpSpPr>
        <p:grpSpPr>
          <a:xfrm>
            <a:off x="8094863" y="3656559"/>
            <a:ext cx="309429" cy="267000"/>
            <a:chOff x="6742064" y="3750480"/>
            <a:chExt cx="399315" cy="344560"/>
          </a:xfrm>
        </p:grpSpPr>
        <p:sp>
          <p:nvSpPr>
            <p:cNvPr id="3575" name="Google Shape;3575;p4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48"/>
          <p:cNvGrpSpPr/>
          <p:nvPr/>
        </p:nvGrpSpPr>
        <p:grpSpPr>
          <a:xfrm>
            <a:off x="7633882" y="4007606"/>
            <a:ext cx="180437" cy="281608"/>
            <a:chOff x="7248525" y="3739696"/>
            <a:chExt cx="230531" cy="359790"/>
          </a:xfrm>
        </p:grpSpPr>
        <p:sp>
          <p:nvSpPr>
            <p:cNvPr id="3578" name="Google Shape;3578;p4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0" name="Google Shape;3580;p48"/>
          <p:cNvGrpSpPr/>
          <p:nvPr/>
        </p:nvGrpSpPr>
        <p:grpSpPr>
          <a:xfrm>
            <a:off x="7879801" y="3650830"/>
            <a:ext cx="162896" cy="278710"/>
            <a:chOff x="7601242" y="3729267"/>
            <a:chExt cx="222566" cy="380803"/>
          </a:xfrm>
        </p:grpSpPr>
        <p:sp>
          <p:nvSpPr>
            <p:cNvPr id="3581" name="Google Shape;3581;p4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3" name="Google Shape;3583;p4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48"/>
          <p:cNvGrpSpPr/>
          <p:nvPr/>
        </p:nvGrpSpPr>
        <p:grpSpPr>
          <a:xfrm>
            <a:off x="7369446" y="3651971"/>
            <a:ext cx="193543" cy="275990"/>
            <a:chOff x="8304647" y="3738687"/>
            <a:chExt cx="225076" cy="320956"/>
          </a:xfrm>
        </p:grpSpPr>
        <p:sp>
          <p:nvSpPr>
            <p:cNvPr id="3585" name="Google Shape;3585;p4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48"/>
          <p:cNvGrpSpPr/>
          <p:nvPr/>
        </p:nvGrpSpPr>
        <p:grpSpPr>
          <a:xfrm>
            <a:off x="7641939" y="3651971"/>
            <a:ext cx="178492" cy="275990"/>
            <a:chOff x="8615101" y="3738687"/>
            <a:chExt cx="207573" cy="320956"/>
          </a:xfrm>
        </p:grpSpPr>
        <p:sp>
          <p:nvSpPr>
            <p:cNvPr id="3589" name="Google Shape;3589;p4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2" name="Google Shape;3592;p4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48"/>
          <p:cNvGrpSpPr/>
          <p:nvPr/>
        </p:nvGrpSpPr>
        <p:grpSpPr>
          <a:xfrm>
            <a:off x="6036644" y="3773459"/>
            <a:ext cx="557670" cy="511283"/>
            <a:chOff x="6015419" y="3716859"/>
            <a:chExt cx="557671" cy="511283"/>
          </a:xfrm>
        </p:grpSpPr>
        <p:sp>
          <p:nvSpPr>
            <p:cNvPr id="3594" name="Google Shape;3594;p4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5" name="Google Shape;3595;p48"/>
            <p:cNvGrpSpPr/>
            <p:nvPr/>
          </p:nvGrpSpPr>
          <p:grpSpPr>
            <a:xfrm>
              <a:off x="6036094" y="3716980"/>
              <a:ext cx="529860" cy="510468"/>
              <a:chOff x="6036094" y="3716980"/>
              <a:chExt cx="529860" cy="510468"/>
            </a:xfrm>
          </p:grpSpPr>
          <p:sp>
            <p:nvSpPr>
              <p:cNvPr id="3596" name="Google Shape;3596;p4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6" name="Google Shape;3606;p48"/>
          <p:cNvGrpSpPr/>
          <p:nvPr/>
        </p:nvGrpSpPr>
        <p:grpSpPr>
          <a:xfrm>
            <a:off x="6665529" y="3130228"/>
            <a:ext cx="576302" cy="511871"/>
            <a:chOff x="6644304" y="3073628"/>
            <a:chExt cx="576302" cy="511871"/>
          </a:xfrm>
        </p:grpSpPr>
        <p:sp>
          <p:nvSpPr>
            <p:cNvPr id="3607" name="Google Shape;3607;p4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48"/>
            <p:cNvGrpSpPr/>
            <p:nvPr/>
          </p:nvGrpSpPr>
          <p:grpSpPr>
            <a:xfrm>
              <a:off x="6712169" y="3085440"/>
              <a:ext cx="481622" cy="494913"/>
              <a:chOff x="6712169" y="3085440"/>
              <a:chExt cx="481622" cy="494913"/>
            </a:xfrm>
          </p:grpSpPr>
          <p:sp>
            <p:nvSpPr>
              <p:cNvPr id="3609" name="Google Shape;3609;p4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4" name="Google Shape;3614;p4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7" name="Google Shape;3617;p4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48"/>
          <p:cNvGrpSpPr/>
          <p:nvPr/>
        </p:nvGrpSpPr>
        <p:grpSpPr>
          <a:xfrm>
            <a:off x="6673379" y="3773223"/>
            <a:ext cx="560631" cy="511352"/>
            <a:chOff x="6652154" y="3716623"/>
            <a:chExt cx="560631" cy="511352"/>
          </a:xfrm>
        </p:grpSpPr>
        <p:sp>
          <p:nvSpPr>
            <p:cNvPr id="3619" name="Google Shape;3619;p4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48"/>
            <p:cNvGrpSpPr/>
            <p:nvPr/>
          </p:nvGrpSpPr>
          <p:grpSpPr>
            <a:xfrm>
              <a:off x="6669657" y="3716715"/>
              <a:ext cx="466779" cy="464290"/>
              <a:chOff x="6669657" y="3716715"/>
              <a:chExt cx="466779" cy="464290"/>
            </a:xfrm>
          </p:grpSpPr>
          <p:sp>
            <p:nvSpPr>
              <p:cNvPr id="3621" name="Google Shape;3621;p4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4" name="Google Shape;3634;p48"/>
          <p:cNvGrpSpPr/>
          <p:nvPr/>
        </p:nvGrpSpPr>
        <p:grpSpPr>
          <a:xfrm>
            <a:off x="7867470" y="4054631"/>
            <a:ext cx="187557" cy="187557"/>
            <a:chOff x="8565775" y="671075"/>
            <a:chExt cx="441000" cy="441000"/>
          </a:xfrm>
        </p:grpSpPr>
        <p:sp>
          <p:nvSpPr>
            <p:cNvPr id="3635" name="Google Shape;3635;p4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7" name="Google Shape;3637;p4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48"/>
          <p:cNvGrpSpPr/>
          <p:nvPr/>
        </p:nvGrpSpPr>
        <p:grpSpPr>
          <a:xfrm>
            <a:off x="6021325" y="3132850"/>
            <a:ext cx="587871" cy="512373"/>
            <a:chOff x="6000100" y="3076250"/>
            <a:chExt cx="587871" cy="512373"/>
          </a:xfrm>
        </p:grpSpPr>
        <p:sp>
          <p:nvSpPr>
            <p:cNvPr id="3640" name="Google Shape;3640;p4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48"/>
            <p:cNvGrpSpPr/>
            <p:nvPr/>
          </p:nvGrpSpPr>
          <p:grpSpPr>
            <a:xfrm>
              <a:off x="6031360" y="3076713"/>
              <a:ext cx="539107" cy="480965"/>
              <a:chOff x="6031360" y="3076713"/>
              <a:chExt cx="539107" cy="480965"/>
            </a:xfrm>
          </p:grpSpPr>
          <p:sp>
            <p:nvSpPr>
              <p:cNvPr id="3642" name="Google Shape;3642;p4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9" name="Google Shape;3649;p48"/>
          <p:cNvGrpSpPr/>
          <p:nvPr/>
        </p:nvGrpSpPr>
        <p:grpSpPr>
          <a:xfrm>
            <a:off x="3597785" y="3065882"/>
            <a:ext cx="2241344" cy="1330656"/>
            <a:chOff x="3597785" y="3065882"/>
            <a:chExt cx="2241344" cy="1330656"/>
          </a:xfrm>
        </p:grpSpPr>
        <p:grpSp>
          <p:nvGrpSpPr>
            <p:cNvPr id="3650" name="Google Shape;3650;p48"/>
            <p:cNvGrpSpPr/>
            <p:nvPr/>
          </p:nvGrpSpPr>
          <p:grpSpPr>
            <a:xfrm>
              <a:off x="5296908" y="3937355"/>
              <a:ext cx="143198" cy="32380"/>
              <a:chOff x="5296908" y="3937355"/>
              <a:chExt cx="143198" cy="32380"/>
            </a:xfrm>
          </p:grpSpPr>
          <p:sp>
            <p:nvSpPr>
              <p:cNvPr id="3651" name="Google Shape;3651;p4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2" name="Google Shape;3652;p48"/>
              <p:cNvGrpSpPr/>
              <p:nvPr/>
            </p:nvGrpSpPr>
            <p:grpSpPr>
              <a:xfrm>
                <a:off x="5402331" y="3937355"/>
                <a:ext cx="37776" cy="32380"/>
                <a:chOff x="5402331" y="3937355"/>
                <a:chExt cx="37776" cy="32380"/>
              </a:xfrm>
            </p:grpSpPr>
            <p:sp>
              <p:nvSpPr>
                <p:cNvPr id="3653" name="Google Shape;3653;p4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8"/>
              <p:cNvGrpSpPr/>
              <p:nvPr/>
            </p:nvGrpSpPr>
            <p:grpSpPr>
              <a:xfrm>
                <a:off x="5296908" y="3937355"/>
                <a:ext cx="37783" cy="32380"/>
                <a:chOff x="5296908" y="3937355"/>
                <a:chExt cx="37783" cy="32380"/>
              </a:xfrm>
            </p:grpSpPr>
            <p:sp>
              <p:nvSpPr>
                <p:cNvPr id="3656" name="Google Shape;3656;p4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8" name="Google Shape;3658;p48"/>
            <p:cNvGrpSpPr/>
            <p:nvPr/>
          </p:nvGrpSpPr>
          <p:grpSpPr>
            <a:xfrm>
              <a:off x="4724163" y="3119631"/>
              <a:ext cx="120838" cy="84218"/>
              <a:chOff x="4724163" y="3119631"/>
              <a:chExt cx="120838" cy="84218"/>
            </a:xfrm>
          </p:grpSpPr>
          <p:grpSp>
            <p:nvGrpSpPr>
              <p:cNvPr id="3659" name="Google Shape;3659;p48"/>
              <p:cNvGrpSpPr/>
              <p:nvPr/>
            </p:nvGrpSpPr>
            <p:grpSpPr>
              <a:xfrm>
                <a:off x="4746712" y="3132773"/>
                <a:ext cx="86869" cy="56424"/>
                <a:chOff x="4746712" y="3132773"/>
                <a:chExt cx="86869" cy="56424"/>
              </a:xfrm>
            </p:grpSpPr>
            <p:sp>
              <p:nvSpPr>
                <p:cNvPr id="3660" name="Google Shape;3660;p4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48"/>
              <p:cNvGrpSpPr/>
              <p:nvPr/>
            </p:nvGrpSpPr>
            <p:grpSpPr>
              <a:xfrm>
                <a:off x="4773634" y="3143336"/>
                <a:ext cx="37776" cy="32451"/>
                <a:chOff x="4773634" y="3143336"/>
                <a:chExt cx="37776" cy="32451"/>
              </a:xfrm>
            </p:grpSpPr>
            <p:sp>
              <p:nvSpPr>
                <p:cNvPr id="3663" name="Google Shape;3663;p4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48"/>
              <p:cNvGrpSpPr/>
              <p:nvPr/>
            </p:nvGrpSpPr>
            <p:grpSpPr>
              <a:xfrm>
                <a:off x="4724163" y="3131248"/>
                <a:ext cx="37776" cy="32459"/>
                <a:chOff x="4724163" y="3131248"/>
                <a:chExt cx="37776" cy="32459"/>
              </a:xfrm>
            </p:grpSpPr>
            <p:sp>
              <p:nvSpPr>
                <p:cNvPr id="3666" name="Google Shape;3666;p4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48"/>
              <p:cNvGrpSpPr/>
              <p:nvPr/>
            </p:nvGrpSpPr>
            <p:grpSpPr>
              <a:xfrm>
                <a:off x="4755081" y="3176054"/>
                <a:ext cx="32357" cy="27795"/>
                <a:chOff x="4755081" y="3176054"/>
                <a:chExt cx="32357" cy="27795"/>
              </a:xfrm>
            </p:grpSpPr>
            <p:sp>
              <p:nvSpPr>
                <p:cNvPr id="3669" name="Google Shape;3669;p4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48"/>
              <p:cNvGrpSpPr/>
              <p:nvPr/>
            </p:nvGrpSpPr>
            <p:grpSpPr>
              <a:xfrm>
                <a:off x="4812550" y="3119631"/>
                <a:ext cx="32451" cy="27803"/>
                <a:chOff x="4812550" y="3119631"/>
                <a:chExt cx="32451" cy="27803"/>
              </a:xfrm>
            </p:grpSpPr>
            <p:sp>
              <p:nvSpPr>
                <p:cNvPr id="3672" name="Google Shape;3672;p4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4" name="Google Shape;3674;p48"/>
            <p:cNvGrpSpPr/>
            <p:nvPr/>
          </p:nvGrpSpPr>
          <p:grpSpPr>
            <a:xfrm>
              <a:off x="5382826" y="4027197"/>
              <a:ext cx="268967" cy="250422"/>
              <a:chOff x="5382826" y="4027197"/>
              <a:chExt cx="268967" cy="250422"/>
            </a:xfrm>
          </p:grpSpPr>
          <p:grpSp>
            <p:nvGrpSpPr>
              <p:cNvPr id="3675" name="Google Shape;3675;p48"/>
              <p:cNvGrpSpPr/>
              <p:nvPr/>
            </p:nvGrpSpPr>
            <p:grpSpPr>
              <a:xfrm>
                <a:off x="5405280" y="4042510"/>
                <a:ext cx="237570" cy="218647"/>
                <a:chOff x="5405280" y="4042510"/>
                <a:chExt cx="237570" cy="218647"/>
              </a:xfrm>
            </p:grpSpPr>
            <p:sp>
              <p:nvSpPr>
                <p:cNvPr id="3676" name="Google Shape;3676;p4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48"/>
              <p:cNvGrpSpPr/>
              <p:nvPr/>
            </p:nvGrpSpPr>
            <p:grpSpPr>
              <a:xfrm>
                <a:off x="5382826" y="4125549"/>
                <a:ext cx="37776" cy="32380"/>
                <a:chOff x="5382826" y="4125549"/>
                <a:chExt cx="37776" cy="32380"/>
              </a:xfrm>
            </p:grpSpPr>
            <p:sp>
              <p:nvSpPr>
                <p:cNvPr id="3683" name="Google Shape;3683;p4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48"/>
              <p:cNvGrpSpPr/>
              <p:nvPr/>
            </p:nvGrpSpPr>
            <p:grpSpPr>
              <a:xfrm>
                <a:off x="5475680" y="4195587"/>
                <a:ext cx="37783" cy="32364"/>
                <a:chOff x="5475680" y="4195587"/>
                <a:chExt cx="37783" cy="32364"/>
              </a:xfrm>
            </p:grpSpPr>
            <p:sp>
              <p:nvSpPr>
                <p:cNvPr id="3686" name="Google Shape;3686;p4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48"/>
              <p:cNvGrpSpPr/>
              <p:nvPr/>
            </p:nvGrpSpPr>
            <p:grpSpPr>
              <a:xfrm>
                <a:off x="5532575" y="4027197"/>
                <a:ext cx="33308" cy="32262"/>
                <a:chOff x="5532575" y="4027197"/>
                <a:chExt cx="33308" cy="32262"/>
              </a:xfrm>
            </p:grpSpPr>
            <p:sp>
              <p:nvSpPr>
                <p:cNvPr id="3689" name="Google Shape;3689;p4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48"/>
              <p:cNvGrpSpPr/>
              <p:nvPr/>
            </p:nvGrpSpPr>
            <p:grpSpPr>
              <a:xfrm>
                <a:off x="5590706" y="4245348"/>
                <a:ext cx="33497" cy="32270"/>
                <a:chOff x="5590706" y="4245348"/>
                <a:chExt cx="33497" cy="32270"/>
              </a:xfrm>
            </p:grpSpPr>
            <p:sp>
              <p:nvSpPr>
                <p:cNvPr id="3692" name="Google Shape;3692;p4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48"/>
              <p:cNvGrpSpPr/>
              <p:nvPr/>
            </p:nvGrpSpPr>
            <p:grpSpPr>
              <a:xfrm>
                <a:off x="5618681" y="4109677"/>
                <a:ext cx="33112" cy="32357"/>
                <a:chOff x="5618681" y="4109677"/>
                <a:chExt cx="33112" cy="32357"/>
              </a:xfrm>
            </p:grpSpPr>
            <p:sp>
              <p:nvSpPr>
                <p:cNvPr id="3695" name="Google Shape;3695;p4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48"/>
              <p:cNvGrpSpPr/>
              <p:nvPr/>
            </p:nvGrpSpPr>
            <p:grpSpPr>
              <a:xfrm>
                <a:off x="5479298" y="4128262"/>
                <a:ext cx="31405" cy="26906"/>
                <a:chOff x="5479298" y="4128262"/>
                <a:chExt cx="31405" cy="26906"/>
              </a:xfrm>
            </p:grpSpPr>
            <p:sp>
              <p:nvSpPr>
                <p:cNvPr id="3698" name="Google Shape;3698;p4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48"/>
              <p:cNvGrpSpPr/>
              <p:nvPr/>
            </p:nvGrpSpPr>
            <p:grpSpPr>
              <a:xfrm>
                <a:off x="5582903" y="4180116"/>
                <a:ext cx="31499" cy="26898"/>
                <a:chOff x="5582903" y="4180116"/>
                <a:chExt cx="31499" cy="26898"/>
              </a:xfrm>
            </p:grpSpPr>
            <p:sp>
              <p:nvSpPr>
                <p:cNvPr id="3701" name="Google Shape;3701;p4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3" name="Google Shape;3703;p48"/>
            <p:cNvGrpSpPr/>
            <p:nvPr/>
          </p:nvGrpSpPr>
          <p:grpSpPr>
            <a:xfrm>
              <a:off x="3977681" y="3230323"/>
              <a:ext cx="94584" cy="84085"/>
              <a:chOff x="3977681" y="3230323"/>
              <a:chExt cx="94584" cy="84085"/>
            </a:xfrm>
          </p:grpSpPr>
          <p:grpSp>
            <p:nvGrpSpPr>
              <p:cNvPr id="3704" name="Google Shape;3704;p48"/>
              <p:cNvGrpSpPr/>
              <p:nvPr/>
            </p:nvGrpSpPr>
            <p:grpSpPr>
              <a:xfrm>
                <a:off x="4000135" y="3243041"/>
                <a:ext cx="59570" cy="57186"/>
                <a:chOff x="4000135" y="3243041"/>
                <a:chExt cx="59570" cy="57186"/>
              </a:xfrm>
            </p:grpSpPr>
            <p:sp>
              <p:nvSpPr>
                <p:cNvPr id="3705" name="Google Shape;3705;p4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48"/>
              <p:cNvGrpSpPr/>
              <p:nvPr/>
            </p:nvGrpSpPr>
            <p:grpSpPr>
              <a:xfrm>
                <a:off x="3977681" y="3245872"/>
                <a:ext cx="37783" cy="32380"/>
                <a:chOff x="3977681" y="3245872"/>
                <a:chExt cx="37783" cy="32380"/>
              </a:xfrm>
            </p:grpSpPr>
            <p:sp>
              <p:nvSpPr>
                <p:cNvPr id="3709" name="Google Shape;3709;p4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48"/>
              <p:cNvGrpSpPr/>
              <p:nvPr/>
            </p:nvGrpSpPr>
            <p:grpSpPr>
              <a:xfrm>
                <a:off x="4040860" y="3262672"/>
                <a:ext cx="31405" cy="27001"/>
                <a:chOff x="4040860" y="3262672"/>
                <a:chExt cx="31405" cy="27001"/>
              </a:xfrm>
            </p:grpSpPr>
            <p:sp>
              <p:nvSpPr>
                <p:cNvPr id="3712" name="Google Shape;3712;p4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48"/>
              <p:cNvGrpSpPr/>
              <p:nvPr/>
            </p:nvGrpSpPr>
            <p:grpSpPr>
              <a:xfrm>
                <a:off x="4021072" y="3230323"/>
                <a:ext cx="31397" cy="26906"/>
                <a:chOff x="4021072" y="3230323"/>
                <a:chExt cx="31397" cy="26906"/>
              </a:xfrm>
            </p:grpSpPr>
            <p:sp>
              <p:nvSpPr>
                <p:cNvPr id="3715" name="Google Shape;3715;p4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48"/>
              <p:cNvGrpSpPr/>
              <p:nvPr/>
            </p:nvGrpSpPr>
            <p:grpSpPr>
              <a:xfrm>
                <a:off x="4001472" y="3287462"/>
                <a:ext cx="31499" cy="26945"/>
                <a:chOff x="4001472" y="3287462"/>
                <a:chExt cx="31499" cy="26945"/>
              </a:xfrm>
            </p:grpSpPr>
            <p:sp>
              <p:nvSpPr>
                <p:cNvPr id="3718" name="Google Shape;3718;p4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0" name="Google Shape;3720;p48"/>
            <p:cNvGrpSpPr/>
            <p:nvPr/>
          </p:nvGrpSpPr>
          <p:grpSpPr>
            <a:xfrm>
              <a:off x="4084715" y="3258865"/>
              <a:ext cx="184961" cy="137268"/>
              <a:chOff x="4084715" y="3258865"/>
              <a:chExt cx="184961" cy="137268"/>
            </a:xfrm>
          </p:grpSpPr>
          <p:grpSp>
            <p:nvGrpSpPr>
              <p:cNvPr id="3721" name="Google Shape;3721;p48"/>
              <p:cNvGrpSpPr/>
              <p:nvPr/>
            </p:nvGrpSpPr>
            <p:grpSpPr>
              <a:xfrm>
                <a:off x="4107453" y="3271583"/>
                <a:ext cx="153470" cy="110275"/>
                <a:chOff x="4107453" y="3271583"/>
                <a:chExt cx="153470" cy="110275"/>
              </a:xfrm>
            </p:grpSpPr>
            <p:sp>
              <p:nvSpPr>
                <p:cNvPr id="3722" name="Google Shape;3722;p4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48"/>
              <p:cNvGrpSpPr/>
              <p:nvPr/>
            </p:nvGrpSpPr>
            <p:grpSpPr>
              <a:xfrm>
                <a:off x="4136947" y="3258865"/>
                <a:ext cx="31499" cy="27001"/>
                <a:chOff x="4136947" y="3258865"/>
                <a:chExt cx="31499" cy="27001"/>
              </a:xfrm>
            </p:grpSpPr>
            <p:sp>
              <p:nvSpPr>
                <p:cNvPr id="3727" name="Google Shape;3727;p4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48"/>
              <p:cNvGrpSpPr/>
              <p:nvPr/>
            </p:nvGrpSpPr>
            <p:grpSpPr>
              <a:xfrm>
                <a:off x="4084715" y="3266478"/>
                <a:ext cx="31468" cy="26898"/>
                <a:chOff x="4084715" y="3266478"/>
                <a:chExt cx="31468" cy="26898"/>
              </a:xfrm>
            </p:grpSpPr>
            <p:sp>
              <p:nvSpPr>
                <p:cNvPr id="3730" name="Google Shape;3730;p4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48"/>
              <p:cNvGrpSpPr/>
              <p:nvPr/>
            </p:nvGrpSpPr>
            <p:grpSpPr>
              <a:xfrm>
                <a:off x="4159213" y="3279849"/>
                <a:ext cx="31405" cy="26945"/>
                <a:chOff x="4159213" y="3279849"/>
                <a:chExt cx="31405" cy="26945"/>
              </a:xfrm>
            </p:grpSpPr>
            <p:sp>
              <p:nvSpPr>
                <p:cNvPr id="3733" name="Google Shape;3733;p4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48"/>
              <p:cNvGrpSpPr/>
              <p:nvPr/>
            </p:nvGrpSpPr>
            <p:grpSpPr>
              <a:xfrm>
                <a:off x="4201550" y="3266502"/>
                <a:ext cx="31405" cy="26883"/>
                <a:chOff x="4201550" y="3266502"/>
                <a:chExt cx="31405" cy="26883"/>
              </a:xfrm>
            </p:grpSpPr>
            <p:sp>
              <p:nvSpPr>
                <p:cNvPr id="3736" name="Google Shape;3736;p4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48"/>
              <p:cNvGrpSpPr/>
              <p:nvPr/>
            </p:nvGrpSpPr>
            <p:grpSpPr>
              <a:xfrm>
                <a:off x="4201550" y="3338278"/>
                <a:ext cx="31405" cy="26930"/>
                <a:chOff x="4201550" y="3338278"/>
                <a:chExt cx="31405" cy="26930"/>
              </a:xfrm>
            </p:grpSpPr>
            <p:sp>
              <p:nvSpPr>
                <p:cNvPr id="3739" name="Google Shape;3739;p4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48"/>
              <p:cNvGrpSpPr/>
              <p:nvPr/>
            </p:nvGrpSpPr>
            <p:grpSpPr>
              <a:xfrm>
                <a:off x="4238272" y="3369132"/>
                <a:ext cx="31405" cy="27001"/>
                <a:chOff x="4238272" y="3369132"/>
                <a:chExt cx="31405" cy="27001"/>
              </a:xfrm>
            </p:grpSpPr>
            <p:sp>
              <p:nvSpPr>
                <p:cNvPr id="3742" name="Google Shape;3742;p4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4" name="Google Shape;3744;p48"/>
            <p:cNvGrpSpPr/>
            <p:nvPr/>
          </p:nvGrpSpPr>
          <p:grpSpPr>
            <a:xfrm>
              <a:off x="4068639" y="3200169"/>
              <a:ext cx="77643" cy="37272"/>
              <a:chOff x="4068639" y="3200169"/>
              <a:chExt cx="77643" cy="37272"/>
            </a:xfrm>
          </p:grpSpPr>
          <p:sp>
            <p:nvSpPr>
              <p:cNvPr id="3745" name="Google Shape;3745;p4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48"/>
              <p:cNvGrpSpPr/>
              <p:nvPr/>
            </p:nvGrpSpPr>
            <p:grpSpPr>
              <a:xfrm>
                <a:off x="4114878" y="3200169"/>
                <a:ext cx="31405" cy="26993"/>
                <a:chOff x="4114878" y="3200169"/>
                <a:chExt cx="31405" cy="26993"/>
              </a:xfrm>
            </p:grpSpPr>
            <p:sp>
              <p:nvSpPr>
                <p:cNvPr id="3747" name="Google Shape;3747;p4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48"/>
              <p:cNvGrpSpPr/>
              <p:nvPr/>
            </p:nvGrpSpPr>
            <p:grpSpPr>
              <a:xfrm>
                <a:off x="4068639" y="3210535"/>
                <a:ext cx="31499" cy="26906"/>
                <a:chOff x="4068639" y="3210535"/>
                <a:chExt cx="31499" cy="26906"/>
              </a:xfrm>
            </p:grpSpPr>
            <p:sp>
              <p:nvSpPr>
                <p:cNvPr id="3750" name="Google Shape;3750;p4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2" name="Google Shape;3752;p48"/>
            <p:cNvGrpSpPr/>
            <p:nvPr/>
          </p:nvGrpSpPr>
          <p:grpSpPr>
            <a:xfrm>
              <a:off x="3869702" y="3066935"/>
              <a:ext cx="382664" cy="190294"/>
              <a:chOff x="3869702" y="3066935"/>
              <a:chExt cx="382664" cy="190294"/>
            </a:xfrm>
          </p:grpSpPr>
          <p:grpSp>
            <p:nvGrpSpPr>
              <p:cNvPr id="3753" name="Google Shape;3753;p48"/>
              <p:cNvGrpSpPr/>
              <p:nvPr/>
            </p:nvGrpSpPr>
            <p:grpSpPr>
              <a:xfrm>
                <a:off x="3888633" y="3082351"/>
                <a:ext cx="351172" cy="160698"/>
                <a:chOff x="3888633" y="3082351"/>
                <a:chExt cx="351172" cy="160698"/>
              </a:xfrm>
            </p:grpSpPr>
            <p:sp>
              <p:nvSpPr>
                <p:cNvPr id="3754" name="Google Shape;3754;p4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48"/>
              <p:cNvGrpSpPr/>
              <p:nvPr/>
            </p:nvGrpSpPr>
            <p:grpSpPr>
              <a:xfrm>
                <a:off x="4143703" y="3066935"/>
                <a:ext cx="37783" cy="32357"/>
                <a:chOff x="4143703" y="3066935"/>
                <a:chExt cx="37783" cy="32357"/>
              </a:xfrm>
            </p:grpSpPr>
            <p:sp>
              <p:nvSpPr>
                <p:cNvPr id="3761" name="Google Shape;3761;p4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48"/>
              <p:cNvGrpSpPr/>
              <p:nvPr/>
            </p:nvGrpSpPr>
            <p:grpSpPr>
              <a:xfrm>
                <a:off x="4044565" y="3103563"/>
                <a:ext cx="37783" cy="32451"/>
                <a:chOff x="4044565" y="3103563"/>
                <a:chExt cx="37783" cy="32451"/>
              </a:xfrm>
            </p:grpSpPr>
            <p:sp>
              <p:nvSpPr>
                <p:cNvPr id="3764" name="Google Shape;3764;p4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48"/>
              <p:cNvGrpSpPr/>
              <p:nvPr/>
            </p:nvGrpSpPr>
            <p:grpSpPr>
              <a:xfrm>
                <a:off x="4017454" y="3188237"/>
                <a:ext cx="37776" cy="32357"/>
                <a:chOff x="4017454" y="3188237"/>
                <a:chExt cx="37776" cy="32357"/>
              </a:xfrm>
            </p:grpSpPr>
            <p:sp>
              <p:nvSpPr>
                <p:cNvPr id="3767" name="Google Shape;3767;p4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48"/>
              <p:cNvGrpSpPr/>
              <p:nvPr/>
            </p:nvGrpSpPr>
            <p:grpSpPr>
              <a:xfrm>
                <a:off x="3921548" y="3157509"/>
                <a:ext cx="37783" cy="32357"/>
                <a:chOff x="3921548" y="3157509"/>
                <a:chExt cx="37783" cy="32357"/>
              </a:xfrm>
            </p:grpSpPr>
            <p:sp>
              <p:nvSpPr>
                <p:cNvPr id="3770" name="Google Shape;3770;p4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48"/>
              <p:cNvGrpSpPr/>
              <p:nvPr/>
            </p:nvGrpSpPr>
            <p:grpSpPr>
              <a:xfrm>
                <a:off x="3939056" y="3211620"/>
                <a:ext cx="37783" cy="32380"/>
                <a:chOff x="3939056" y="3211620"/>
                <a:chExt cx="37783" cy="32380"/>
              </a:xfrm>
            </p:grpSpPr>
            <p:sp>
              <p:nvSpPr>
                <p:cNvPr id="3773" name="Google Shape;3773;p4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48"/>
              <p:cNvGrpSpPr/>
              <p:nvPr/>
            </p:nvGrpSpPr>
            <p:grpSpPr>
              <a:xfrm>
                <a:off x="4176240" y="3136965"/>
                <a:ext cx="31405" cy="26930"/>
                <a:chOff x="4176240" y="3136965"/>
                <a:chExt cx="31405" cy="26930"/>
              </a:xfrm>
            </p:grpSpPr>
            <p:sp>
              <p:nvSpPr>
                <p:cNvPr id="3776" name="Google Shape;3776;p4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48"/>
              <p:cNvGrpSpPr/>
              <p:nvPr/>
            </p:nvGrpSpPr>
            <p:grpSpPr>
              <a:xfrm>
                <a:off x="4133148" y="3152593"/>
                <a:ext cx="31499" cy="27001"/>
                <a:chOff x="4133148" y="3152593"/>
                <a:chExt cx="31499" cy="27001"/>
              </a:xfrm>
            </p:grpSpPr>
            <p:sp>
              <p:nvSpPr>
                <p:cNvPr id="3779" name="Google Shape;3779;p4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48"/>
              <p:cNvGrpSpPr/>
              <p:nvPr/>
            </p:nvGrpSpPr>
            <p:grpSpPr>
              <a:xfrm>
                <a:off x="4220866" y="3073534"/>
                <a:ext cx="31499" cy="26898"/>
                <a:chOff x="4220866" y="3073534"/>
                <a:chExt cx="31499" cy="26898"/>
              </a:xfrm>
            </p:grpSpPr>
            <p:sp>
              <p:nvSpPr>
                <p:cNvPr id="3782" name="Google Shape;3782;p4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48"/>
              <p:cNvGrpSpPr/>
              <p:nvPr/>
            </p:nvGrpSpPr>
            <p:grpSpPr>
              <a:xfrm>
                <a:off x="3869702" y="3230323"/>
                <a:ext cx="31499" cy="26906"/>
                <a:chOff x="3869702" y="3230323"/>
                <a:chExt cx="31499" cy="26906"/>
              </a:xfrm>
            </p:grpSpPr>
            <p:sp>
              <p:nvSpPr>
                <p:cNvPr id="3785" name="Google Shape;3785;p4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7" name="Google Shape;3787;p48"/>
            <p:cNvGrpSpPr/>
            <p:nvPr/>
          </p:nvGrpSpPr>
          <p:grpSpPr>
            <a:xfrm>
              <a:off x="4271383" y="3065882"/>
              <a:ext cx="304556" cy="341663"/>
              <a:chOff x="4271383" y="3065882"/>
              <a:chExt cx="304556" cy="341663"/>
            </a:xfrm>
          </p:grpSpPr>
          <p:grpSp>
            <p:nvGrpSpPr>
              <p:cNvPr id="3788" name="Google Shape;3788;p48"/>
              <p:cNvGrpSpPr/>
              <p:nvPr/>
            </p:nvGrpSpPr>
            <p:grpSpPr>
              <a:xfrm>
                <a:off x="4293838" y="3078639"/>
                <a:ext cx="269353" cy="311973"/>
                <a:chOff x="4293838" y="3078639"/>
                <a:chExt cx="269353" cy="311973"/>
              </a:xfrm>
            </p:grpSpPr>
            <p:sp>
              <p:nvSpPr>
                <p:cNvPr id="3789" name="Google Shape;3789;p4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48"/>
              <p:cNvGrpSpPr/>
              <p:nvPr/>
            </p:nvGrpSpPr>
            <p:grpSpPr>
              <a:xfrm>
                <a:off x="4538164" y="3342061"/>
                <a:ext cx="37776" cy="32380"/>
                <a:chOff x="4538164" y="3342061"/>
                <a:chExt cx="37776" cy="32380"/>
              </a:xfrm>
            </p:grpSpPr>
            <p:sp>
              <p:nvSpPr>
                <p:cNvPr id="3807" name="Google Shape;3807;p4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48"/>
              <p:cNvGrpSpPr/>
              <p:nvPr/>
            </p:nvGrpSpPr>
            <p:grpSpPr>
              <a:xfrm>
                <a:off x="4271383" y="3194742"/>
                <a:ext cx="37783" cy="32420"/>
                <a:chOff x="4271383" y="3194742"/>
                <a:chExt cx="37783" cy="32420"/>
              </a:xfrm>
            </p:grpSpPr>
            <p:sp>
              <p:nvSpPr>
                <p:cNvPr id="3810" name="Google Shape;3810;p4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48"/>
              <p:cNvGrpSpPr/>
              <p:nvPr/>
            </p:nvGrpSpPr>
            <p:grpSpPr>
              <a:xfrm>
                <a:off x="4284416" y="3084058"/>
                <a:ext cx="37783" cy="32357"/>
                <a:chOff x="4284416" y="3084058"/>
                <a:chExt cx="37783" cy="32357"/>
              </a:xfrm>
            </p:grpSpPr>
            <p:sp>
              <p:nvSpPr>
                <p:cNvPr id="3813" name="Google Shape;3813;p4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48"/>
              <p:cNvGrpSpPr/>
              <p:nvPr/>
            </p:nvGrpSpPr>
            <p:grpSpPr>
              <a:xfrm>
                <a:off x="4478697" y="3297561"/>
                <a:ext cx="37776" cy="32451"/>
                <a:chOff x="4478697" y="3297561"/>
                <a:chExt cx="37776" cy="32451"/>
              </a:xfrm>
            </p:grpSpPr>
            <p:sp>
              <p:nvSpPr>
                <p:cNvPr id="3816" name="Google Shape;3816;p4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48"/>
              <p:cNvGrpSpPr/>
              <p:nvPr/>
            </p:nvGrpSpPr>
            <p:grpSpPr>
              <a:xfrm>
                <a:off x="4411813" y="3331711"/>
                <a:ext cx="37776" cy="32451"/>
                <a:chOff x="4411813" y="3331711"/>
                <a:chExt cx="37776" cy="32451"/>
              </a:xfrm>
            </p:grpSpPr>
            <p:sp>
              <p:nvSpPr>
                <p:cNvPr id="3819" name="Google Shape;3819;p4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48"/>
              <p:cNvGrpSpPr/>
              <p:nvPr/>
            </p:nvGrpSpPr>
            <p:grpSpPr>
              <a:xfrm>
                <a:off x="4337984" y="3375188"/>
                <a:ext cx="37776" cy="32357"/>
                <a:chOff x="4337984" y="3375188"/>
                <a:chExt cx="37776" cy="32357"/>
              </a:xfrm>
            </p:grpSpPr>
            <p:sp>
              <p:nvSpPr>
                <p:cNvPr id="3822" name="Google Shape;3822;p4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48"/>
              <p:cNvGrpSpPr/>
              <p:nvPr/>
            </p:nvGrpSpPr>
            <p:grpSpPr>
              <a:xfrm>
                <a:off x="4494867" y="3090530"/>
                <a:ext cx="37878" cy="32451"/>
                <a:chOff x="4494867" y="3090530"/>
                <a:chExt cx="37878" cy="32451"/>
              </a:xfrm>
            </p:grpSpPr>
            <p:sp>
              <p:nvSpPr>
                <p:cNvPr id="3825" name="Google Shape;3825;p4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8"/>
              <p:cNvGrpSpPr/>
              <p:nvPr/>
            </p:nvGrpSpPr>
            <p:grpSpPr>
              <a:xfrm>
                <a:off x="4525124" y="3207774"/>
                <a:ext cx="37783" cy="32420"/>
                <a:chOff x="4525124" y="3207774"/>
                <a:chExt cx="37783" cy="32420"/>
              </a:xfrm>
            </p:grpSpPr>
            <p:sp>
              <p:nvSpPr>
                <p:cNvPr id="3828" name="Google Shape;3828;p4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48"/>
              <p:cNvGrpSpPr/>
              <p:nvPr/>
            </p:nvGrpSpPr>
            <p:grpSpPr>
              <a:xfrm>
                <a:off x="4440544" y="3176479"/>
                <a:ext cx="31499" cy="26898"/>
                <a:chOff x="4440544" y="3176479"/>
                <a:chExt cx="31499" cy="26898"/>
              </a:xfrm>
            </p:grpSpPr>
            <p:sp>
              <p:nvSpPr>
                <p:cNvPr id="3831" name="Google Shape;3831;p4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48"/>
              <p:cNvGrpSpPr/>
              <p:nvPr/>
            </p:nvGrpSpPr>
            <p:grpSpPr>
              <a:xfrm>
                <a:off x="4350545" y="3156400"/>
                <a:ext cx="31405" cy="27001"/>
                <a:chOff x="4350545" y="3156400"/>
                <a:chExt cx="31405" cy="27001"/>
              </a:xfrm>
            </p:grpSpPr>
            <p:sp>
              <p:nvSpPr>
                <p:cNvPr id="3834" name="Google Shape;3834;p4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48"/>
              <p:cNvGrpSpPr/>
              <p:nvPr/>
            </p:nvGrpSpPr>
            <p:grpSpPr>
              <a:xfrm>
                <a:off x="4376703" y="3255058"/>
                <a:ext cx="31405" cy="27001"/>
                <a:chOff x="4376703" y="3255058"/>
                <a:chExt cx="31405" cy="27001"/>
              </a:xfrm>
            </p:grpSpPr>
            <p:sp>
              <p:nvSpPr>
                <p:cNvPr id="3837" name="Google Shape;3837;p4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48"/>
              <p:cNvGrpSpPr/>
              <p:nvPr/>
            </p:nvGrpSpPr>
            <p:grpSpPr>
              <a:xfrm>
                <a:off x="4331322" y="3283656"/>
                <a:ext cx="31405" cy="26945"/>
                <a:chOff x="4331322" y="3283656"/>
                <a:chExt cx="31405" cy="26945"/>
              </a:xfrm>
            </p:grpSpPr>
            <p:sp>
              <p:nvSpPr>
                <p:cNvPr id="3840" name="Google Shape;3840;p4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48"/>
              <p:cNvGrpSpPr/>
              <p:nvPr/>
            </p:nvGrpSpPr>
            <p:grpSpPr>
              <a:xfrm>
                <a:off x="4380510" y="3065882"/>
                <a:ext cx="31405" cy="26938"/>
                <a:chOff x="4380510" y="3065882"/>
                <a:chExt cx="31405" cy="26938"/>
              </a:xfrm>
            </p:grpSpPr>
            <p:sp>
              <p:nvSpPr>
                <p:cNvPr id="3843" name="Google Shape;3843;p4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5" name="Google Shape;3845;p48"/>
            <p:cNvGrpSpPr/>
            <p:nvPr/>
          </p:nvGrpSpPr>
          <p:grpSpPr>
            <a:xfrm>
              <a:off x="4558998" y="3188237"/>
              <a:ext cx="1280131" cy="1052746"/>
              <a:chOff x="4558998" y="3188237"/>
              <a:chExt cx="1280131" cy="1052746"/>
            </a:xfrm>
          </p:grpSpPr>
          <p:sp>
            <p:nvSpPr>
              <p:cNvPr id="3846" name="Google Shape;3846;p4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7" name="Google Shape;3847;p48"/>
              <p:cNvGrpSpPr/>
              <p:nvPr/>
            </p:nvGrpSpPr>
            <p:grpSpPr>
              <a:xfrm>
                <a:off x="4579164" y="3203653"/>
                <a:ext cx="1244833" cy="1020397"/>
                <a:chOff x="4579164" y="3203653"/>
                <a:chExt cx="1244833" cy="1020397"/>
              </a:xfrm>
            </p:grpSpPr>
            <p:sp>
              <p:nvSpPr>
                <p:cNvPr id="3848" name="Google Shape;3848;p4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48"/>
                <p:cNvGrpSpPr/>
                <p:nvPr/>
              </p:nvGrpSpPr>
              <p:grpSpPr>
                <a:xfrm>
                  <a:off x="4579164" y="3203653"/>
                  <a:ext cx="1244833" cy="1020397"/>
                  <a:chOff x="4579164" y="3203653"/>
                  <a:chExt cx="1244833" cy="1020397"/>
                </a:xfrm>
              </p:grpSpPr>
              <p:sp>
                <p:nvSpPr>
                  <p:cNvPr id="3851" name="Google Shape;3851;p4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48"/>
                  <p:cNvGrpSpPr/>
                  <p:nvPr/>
                </p:nvGrpSpPr>
                <p:grpSpPr>
                  <a:xfrm>
                    <a:off x="4579164" y="3203653"/>
                    <a:ext cx="1244833" cy="1020397"/>
                    <a:chOff x="4579164" y="3203653"/>
                    <a:chExt cx="1244833" cy="1020397"/>
                  </a:xfrm>
                </p:grpSpPr>
                <p:sp>
                  <p:nvSpPr>
                    <p:cNvPr id="3854" name="Google Shape;3854;p4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48"/>
                    <p:cNvGrpSpPr/>
                    <p:nvPr/>
                  </p:nvGrpSpPr>
                  <p:grpSpPr>
                    <a:xfrm>
                      <a:off x="4579164" y="3203653"/>
                      <a:ext cx="1244833" cy="1020397"/>
                      <a:chOff x="4579164" y="3203653"/>
                      <a:chExt cx="1244833" cy="1020397"/>
                    </a:xfrm>
                  </p:grpSpPr>
                  <p:sp>
                    <p:nvSpPr>
                      <p:cNvPr id="3863" name="Google Shape;3863;p4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7" name="Google Shape;3877;p48"/>
                      <p:cNvGrpSpPr/>
                      <p:nvPr/>
                    </p:nvGrpSpPr>
                    <p:grpSpPr>
                      <a:xfrm>
                        <a:off x="4579164" y="3203653"/>
                        <a:ext cx="1244833" cy="1020397"/>
                        <a:chOff x="4579164" y="3203653"/>
                        <a:chExt cx="1244833" cy="1020397"/>
                      </a:xfrm>
                    </p:grpSpPr>
                    <p:sp>
                      <p:nvSpPr>
                        <p:cNvPr id="3878" name="Google Shape;3878;p4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48"/>
                        <p:cNvGrpSpPr/>
                        <p:nvPr/>
                      </p:nvGrpSpPr>
                      <p:grpSpPr>
                        <a:xfrm>
                          <a:off x="4579164" y="3203653"/>
                          <a:ext cx="1244833" cy="1020397"/>
                          <a:chOff x="4579164" y="3203653"/>
                          <a:chExt cx="1244833" cy="1020397"/>
                        </a:xfrm>
                      </p:grpSpPr>
                      <p:sp>
                        <p:nvSpPr>
                          <p:cNvPr id="3903" name="Google Shape;3903;p4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4" name="Google Shape;3904;p48"/>
                          <p:cNvGrpSpPr/>
                          <p:nvPr/>
                        </p:nvGrpSpPr>
                        <p:grpSpPr>
                          <a:xfrm>
                            <a:off x="4579164" y="3203653"/>
                            <a:ext cx="1244833" cy="1020397"/>
                            <a:chOff x="4579164" y="3203653"/>
                            <a:chExt cx="1244833" cy="1020397"/>
                          </a:xfrm>
                        </p:grpSpPr>
                        <p:sp>
                          <p:nvSpPr>
                            <p:cNvPr id="3905" name="Google Shape;3905;p4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2" name="Google Shape;3912;p48"/>
                            <p:cNvGrpSpPr/>
                            <p:nvPr/>
                          </p:nvGrpSpPr>
                          <p:grpSpPr>
                            <a:xfrm>
                              <a:off x="4579164" y="3203653"/>
                              <a:ext cx="1244833" cy="1020397"/>
                              <a:chOff x="4579164" y="3203653"/>
                              <a:chExt cx="1244833" cy="1020397"/>
                            </a:xfrm>
                          </p:grpSpPr>
                          <p:sp>
                            <p:nvSpPr>
                              <p:cNvPr id="3913" name="Google Shape;3913;p4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48"/>
                              <p:cNvGrpSpPr/>
                              <p:nvPr/>
                            </p:nvGrpSpPr>
                            <p:grpSpPr>
                              <a:xfrm>
                                <a:off x="4579164" y="3203653"/>
                                <a:ext cx="1244833" cy="1020397"/>
                                <a:chOff x="4579164" y="3203653"/>
                                <a:chExt cx="1244833" cy="1020397"/>
                              </a:xfrm>
                            </p:grpSpPr>
                            <p:sp>
                              <p:nvSpPr>
                                <p:cNvPr id="3927" name="Google Shape;3927;p4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4" name="Google Shape;3934;p48"/>
                                <p:cNvGrpSpPr/>
                                <p:nvPr/>
                              </p:nvGrpSpPr>
                              <p:grpSpPr>
                                <a:xfrm>
                                  <a:off x="4579164" y="3203653"/>
                                  <a:ext cx="1244833" cy="1020397"/>
                                  <a:chOff x="4579164" y="3203653"/>
                                  <a:chExt cx="1244833" cy="1020397"/>
                                </a:xfrm>
                              </p:grpSpPr>
                              <p:sp>
                                <p:nvSpPr>
                                  <p:cNvPr id="3935" name="Google Shape;3935;p4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48"/>
                                  <p:cNvGrpSpPr/>
                                  <p:nvPr/>
                                </p:nvGrpSpPr>
                                <p:grpSpPr>
                                  <a:xfrm>
                                    <a:off x="4579164" y="3203653"/>
                                    <a:ext cx="1244833" cy="1020397"/>
                                    <a:chOff x="4579164" y="3203653"/>
                                    <a:chExt cx="1244833" cy="1020397"/>
                                  </a:xfrm>
                                </p:grpSpPr>
                                <p:sp>
                                  <p:nvSpPr>
                                    <p:cNvPr id="3941" name="Google Shape;3941;p4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45" name="Google Shape;3945;p4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8" name="Google Shape;3948;p4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9" name="Google Shape;3949;p48"/>
              <p:cNvGrpSpPr/>
              <p:nvPr/>
            </p:nvGrpSpPr>
            <p:grpSpPr>
              <a:xfrm>
                <a:off x="4595437" y="3598775"/>
                <a:ext cx="37776" cy="32451"/>
                <a:chOff x="4595437" y="3598775"/>
                <a:chExt cx="37776" cy="32451"/>
              </a:xfrm>
            </p:grpSpPr>
            <p:sp>
              <p:nvSpPr>
                <p:cNvPr id="3950" name="Google Shape;3950;p4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48"/>
              <p:cNvGrpSpPr/>
              <p:nvPr/>
            </p:nvGrpSpPr>
            <p:grpSpPr>
              <a:xfrm>
                <a:off x="4641864" y="3524443"/>
                <a:ext cx="37776" cy="32380"/>
                <a:chOff x="4641864" y="3524443"/>
                <a:chExt cx="37776" cy="32380"/>
              </a:xfrm>
            </p:grpSpPr>
            <p:sp>
              <p:nvSpPr>
                <p:cNvPr id="3953" name="Google Shape;3953;p4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48"/>
              <p:cNvGrpSpPr/>
              <p:nvPr/>
            </p:nvGrpSpPr>
            <p:grpSpPr>
              <a:xfrm>
                <a:off x="4648431" y="3893901"/>
                <a:ext cx="37776" cy="32357"/>
                <a:chOff x="4648431" y="3893901"/>
                <a:chExt cx="37776" cy="32357"/>
              </a:xfrm>
            </p:grpSpPr>
            <p:sp>
              <p:nvSpPr>
                <p:cNvPr id="3956" name="Google Shape;3956;p4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48"/>
              <p:cNvGrpSpPr/>
              <p:nvPr/>
            </p:nvGrpSpPr>
            <p:grpSpPr>
              <a:xfrm>
                <a:off x="4567752" y="3722908"/>
                <a:ext cx="37870" cy="32380"/>
                <a:chOff x="4567752" y="3722908"/>
                <a:chExt cx="37870" cy="32380"/>
              </a:xfrm>
            </p:grpSpPr>
            <p:sp>
              <p:nvSpPr>
                <p:cNvPr id="3959" name="Google Shape;3959;p4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48"/>
              <p:cNvGrpSpPr/>
              <p:nvPr/>
            </p:nvGrpSpPr>
            <p:grpSpPr>
              <a:xfrm>
                <a:off x="4617506" y="3652052"/>
                <a:ext cx="37783" cy="32357"/>
                <a:chOff x="4617506" y="3652052"/>
                <a:chExt cx="37783" cy="32357"/>
              </a:xfrm>
            </p:grpSpPr>
            <p:sp>
              <p:nvSpPr>
                <p:cNvPr id="3962" name="Google Shape;3962;p4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48"/>
              <p:cNvGrpSpPr/>
              <p:nvPr/>
            </p:nvGrpSpPr>
            <p:grpSpPr>
              <a:xfrm>
                <a:off x="4739005" y="3554149"/>
                <a:ext cx="37870" cy="32357"/>
                <a:chOff x="4739005" y="3554149"/>
                <a:chExt cx="37870" cy="32357"/>
              </a:xfrm>
            </p:grpSpPr>
            <p:sp>
              <p:nvSpPr>
                <p:cNvPr id="3965" name="Google Shape;3965;p4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48"/>
              <p:cNvGrpSpPr/>
              <p:nvPr/>
            </p:nvGrpSpPr>
            <p:grpSpPr>
              <a:xfrm>
                <a:off x="4806557" y="3630258"/>
                <a:ext cx="37776" cy="32364"/>
                <a:chOff x="4806557" y="3630258"/>
                <a:chExt cx="37776" cy="32364"/>
              </a:xfrm>
            </p:grpSpPr>
            <p:sp>
              <p:nvSpPr>
                <p:cNvPr id="3968" name="Google Shape;3968;p4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48"/>
              <p:cNvGrpSpPr/>
              <p:nvPr/>
            </p:nvGrpSpPr>
            <p:grpSpPr>
              <a:xfrm>
                <a:off x="4737007" y="4004357"/>
                <a:ext cx="37870" cy="32357"/>
                <a:chOff x="4737007" y="4004357"/>
                <a:chExt cx="37870" cy="32357"/>
              </a:xfrm>
            </p:grpSpPr>
            <p:sp>
              <p:nvSpPr>
                <p:cNvPr id="3971" name="Google Shape;3971;p4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48"/>
              <p:cNvGrpSpPr/>
              <p:nvPr/>
            </p:nvGrpSpPr>
            <p:grpSpPr>
              <a:xfrm>
                <a:off x="4773634" y="4208627"/>
                <a:ext cx="37776" cy="32357"/>
                <a:chOff x="4773634" y="4208627"/>
                <a:chExt cx="37776" cy="32357"/>
              </a:xfrm>
            </p:grpSpPr>
            <p:sp>
              <p:nvSpPr>
                <p:cNvPr id="3974" name="Google Shape;3974;p4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48"/>
              <p:cNvGrpSpPr/>
              <p:nvPr/>
            </p:nvGrpSpPr>
            <p:grpSpPr>
              <a:xfrm>
                <a:off x="4888282" y="4074764"/>
                <a:ext cx="37776" cy="32451"/>
                <a:chOff x="4888282" y="4074764"/>
                <a:chExt cx="37776" cy="32451"/>
              </a:xfrm>
            </p:grpSpPr>
            <p:sp>
              <p:nvSpPr>
                <p:cNvPr id="3977" name="Google Shape;3977;p4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48"/>
              <p:cNvGrpSpPr/>
              <p:nvPr/>
            </p:nvGrpSpPr>
            <p:grpSpPr>
              <a:xfrm>
                <a:off x="4901315" y="3804271"/>
                <a:ext cx="37776" cy="32364"/>
                <a:chOff x="4901315" y="3804271"/>
                <a:chExt cx="37776" cy="32364"/>
              </a:xfrm>
            </p:grpSpPr>
            <p:sp>
              <p:nvSpPr>
                <p:cNvPr id="3980" name="Google Shape;3980;p4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48"/>
              <p:cNvGrpSpPr/>
              <p:nvPr/>
            </p:nvGrpSpPr>
            <p:grpSpPr>
              <a:xfrm>
                <a:off x="4866394" y="3715035"/>
                <a:ext cx="37846" cy="32357"/>
                <a:chOff x="4866394" y="3715035"/>
                <a:chExt cx="37846" cy="32357"/>
              </a:xfrm>
            </p:grpSpPr>
            <p:sp>
              <p:nvSpPr>
                <p:cNvPr id="3983" name="Google Shape;3983;p4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48"/>
              <p:cNvGrpSpPr/>
              <p:nvPr/>
            </p:nvGrpSpPr>
            <p:grpSpPr>
              <a:xfrm>
                <a:off x="4979233" y="3839798"/>
                <a:ext cx="37878" cy="32420"/>
                <a:chOff x="4979233" y="3839798"/>
                <a:chExt cx="37878" cy="32420"/>
              </a:xfrm>
            </p:grpSpPr>
            <p:sp>
              <p:nvSpPr>
                <p:cNvPr id="3986" name="Google Shape;3986;p4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48"/>
              <p:cNvGrpSpPr/>
              <p:nvPr/>
            </p:nvGrpSpPr>
            <p:grpSpPr>
              <a:xfrm>
                <a:off x="4790662" y="3679147"/>
                <a:ext cx="37783" cy="32380"/>
                <a:chOff x="4790662" y="3679147"/>
                <a:chExt cx="37783" cy="32380"/>
              </a:xfrm>
            </p:grpSpPr>
            <p:sp>
              <p:nvSpPr>
                <p:cNvPr id="3989" name="Google Shape;3989;p4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48"/>
              <p:cNvGrpSpPr/>
              <p:nvPr/>
            </p:nvGrpSpPr>
            <p:grpSpPr>
              <a:xfrm>
                <a:off x="4857263" y="3557861"/>
                <a:ext cx="37776" cy="32357"/>
                <a:chOff x="4857263" y="3557861"/>
                <a:chExt cx="37776" cy="32357"/>
              </a:xfrm>
            </p:grpSpPr>
            <p:sp>
              <p:nvSpPr>
                <p:cNvPr id="3992" name="Google Shape;3992;p4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48"/>
              <p:cNvGrpSpPr/>
              <p:nvPr/>
            </p:nvGrpSpPr>
            <p:grpSpPr>
              <a:xfrm>
                <a:off x="4883902" y="3648033"/>
                <a:ext cx="37783" cy="32380"/>
                <a:chOff x="4883902" y="3648033"/>
                <a:chExt cx="37783" cy="32380"/>
              </a:xfrm>
            </p:grpSpPr>
            <p:sp>
              <p:nvSpPr>
                <p:cNvPr id="3995" name="Google Shape;3995;p4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48"/>
              <p:cNvGrpSpPr/>
              <p:nvPr/>
            </p:nvGrpSpPr>
            <p:grpSpPr>
              <a:xfrm>
                <a:off x="4907780" y="3347220"/>
                <a:ext cx="37878" cy="32357"/>
                <a:chOff x="4907780" y="3347220"/>
                <a:chExt cx="37878" cy="32357"/>
              </a:xfrm>
            </p:grpSpPr>
            <p:sp>
              <p:nvSpPr>
                <p:cNvPr id="3998" name="Google Shape;3998;p4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48"/>
              <p:cNvGrpSpPr/>
              <p:nvPr/>
            </p:nvGrpSpPr>
            <p:grpSpPr>
              <a:xfrm>
                <a:off x="5065048" y="3738150"/>
                <a:ext cx="37783" cy="32364"/>
                <a:chOff x="5065048" y="3738150"/>
                <a:chExt cx="37783" cy="32364"/>
              </a:xfrm>
            </p:grpSpPr>
            <p:sp>
              <p:nvSpPr>
                <p:cNvPr id="4001" name="Google Shape;4001;p4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48"/>
              <p:cNvGrpSpPr/>
              <p:nvPr/>
            </p:nvGrpSpPr>
            <p:grpSpPr>
              <a:xfrm>
                <a:off x="5071616" y="3284615"/>
                <a:ext cx="37783" cy="32357"/>
                <a:chOff x="5071616" y="3284615"/>
                <a:chExt cx="37783" cy="32357"/>
              </a:xfrm>
            </p:grpSpPr>
            <p:sp>
              <p:nvSpPr>
                <p:cNvPr id="4004" name="Google Shape;4004;p4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48"/>
              <p:cNvGrpSpPr/>
              <p:nvPr/>
            </p:nvGrpSpPr>
            <p:grpSpPr>
              <a:xfrm>
                <a:off x="5389291" y="3759921"/>
                <a:ext cx="37783" cy="32380"/>
                <a:chOff x="5389291" y="3759921"/>
                <a:chExt cx="37783" cy="32380"/>
              </a:xfrm>
            </p:grpSpPr>
            <p:sp>
              <p:nvSpPr>
                <p:cNvPr id="4007" name="Google Shape;4007;p4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48"/>
              <p:cNvGrpSpPr/>
              <p:nvPr/>
            </p:nvGrpSpPr>
            <p:grpSpPr>
              <a:xfrm>
                <a:off x="5431534" y="3632932"/>
                <a:ext cx="37878" cy="32451"/>
                <a:chOff x="5431534" y="3632932"/>
                <a:chExt cx="37878" cy="32451"/>
              </a:xfrm>
            </p:grpSpPr>
            <p:sp>
              <p:nvSpPr>
                <p:cNvPr id="4010" name="Google Shape;4010;p4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48"/>
              <p:cNvGrpSpPr/>
              <p:nvPr/>
            </p:nvGrpSpPr>
            <p:grpSpPr>
              <a:xfrm>
                <a:off x="5540755" y="3544829"/>
                <a:ext cx="37783" cy="32357"/>
                <a:chOff x="5540755" y="3544829"/>
                <a:chExt cx="37783" cy="32357"/>
              </a:xfrm>
            </p:grpSpPr>
            <p:sp>
              <p:nvSpPr>
                <p:cNvPr id="4013" name="Google Shape;4013;p4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48"/>
              <p:cNvGrpSpPr/>
              <p:nvPr/>
            </p:nvGrpSpPr>
            <p:grpSpPr>
              <a:xfrm>
                <a:off x="5579293" y="3412107"/>
                <a:ext cx="37776" cy="32357"/>
                <a:chOff x="5579293" y="3412107"/>
                <a:chExt cx="37776" cy="32357"/>
              </a:xfrm>
            </p:grpSpPr>
            <p:sp>
              <p:nvSpPr>
                <p:cNvPr id="4016" name="Google Shape;4016;p4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48"/>
              <p:cNvGrpSpPr/>
              <p:nvPr/>
            </p:nvGrpSpPr>
            <p:grpSpPr>
              <a:xfrm>
                <a:off x="5801346" y="3284615"/>
                <a:ext cx="37783" cy="32357"/>
                <a:chOff x="5801346" y="3284615"/>
                <a:chExt cx="37783" cy="32357"/>
              </a:xfrm>
            </p:grpSpPr>
            <p:sp>
              <p:nvSpPr>
                <p:cNvPr id="4019" name="Google Shape;4019;p4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48"/>
              <p:cNvGrpSpPr/>
              <p:nvPr/>
            </p:nvGrpSpPr>
            <p:grpSpPr>
              <a:xfrm>
                <a:off x="5763578" y="3399067"/>
                <a:ext cx="37776" cy="32364"/>
                <a:chOff x="5763578" y="3399067"/>
                <a:chExt cx="37776" cy="32364"/>
              </a:xfrm>
            </p:grpSpPr>
            <p:sp>
              <p:nvSpPr>
                <p:cNvPr id="4022" name="Google Shape;4022;p4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48"/>
              <p:cNvGrpSpPr/>
              <p:nvPr/>
            </p:nvGrpSpPr>
            <p:grpSpPr>
              <a:xfrm>
                <a:off x="5395858" y="3230952"/>
                <a:ext cx="37776" cy="32364"/>
                <a:chOff x="5395858" y="3230952"/>
                <a:chExt cx="37776" cy="32364"/>
              </a:xfrm>
            </p:grpSpPr>
            <p:sp>
              <p:nvSpPr>
                <p:cNvPr id="4025" name="Google Shape;4025;p4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48"/>
              <p:cNvGrpSpPr/>
              <p:nvPr/>
            </p:nvGrpSpPr>
            <p:grpSpPr>
              <a:xfrm>
                <a:off x="5264088" y="3188237"/>
                <a:ext cx="37776" cy="32357"/>
                <a:chOff x="5264088" y="3188237"/>
                <a:chExt cx="37776" cy="32357"/>
              </a:xfrm>
            </p:grpSpPr>
            <p:sp>
              <p:nvSpPr>
                <p:cNvPr id="4028" name="Google Shape;4028;p4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48"/>
              <p:cNvGrpSpPr/>
              <p:nvPr/>
            </p:nvGrpSpPr>
            <p:grpSpPr>
              <a:xfrm>
                <a:off x="5585758" y="3237425"/>
                <a:ext cx="37878" cy="32357"/>
                <a:chOff x="5585758" y="3237425"/>
                <a:chExt cx="37878" cy="32357"/>
              </a:xfrm>
            </p:grpSpPr>
            <p:sp>
              <p:nvSpPr>
                <p:cNvPr id="4031" name="Google Shape;4031;p4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48"/>
              <p:cNvGrpSpPr/>
              <p:nvPr/>
            </p:nvGrpSpPr>
            <p:grpSpPr>
              <a:xfrm>
                <a:off x="4874196" y="3291088"/>
                <a:ext cx="37878" cy="32451"/>
                <a:chOff x="4874196" y="3291088"/>
                <a:chExt cx="37878" cy="32451"/>
              </a:xfrm>
            </p:grpSpPr>
            <p:sp>
              <p:nvSpPr>
                <p:cNvPr id="4034" name="Google Shape;4034;p4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48"/>
              <p:cNvGrpSpPr/>
              <p:nvPr/>
            </p:nvGrpSpPr>
            <p:grpSpPr>
              <a:xfrm>
                <a:off x="5197770" y="3785466"/>
                <a:ext cx="37783" cy="32427"/>
                <a:chOff x="5197770" y="3785466"/>
                <a:chExt cx="37783" cy="32427"/>
              </a:xfrm>
            </p:grpSpPr>
            <p:sp>
              <p:nvSpPr>
                <p:cNvPr id="4037" name="Google Shape;4037;p4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48"/>
              <p:cNvGrpSpPr/>
              <p:nvPr/>
            </p:nvGrpSpPr>
            <p:grpSpPr>
              <a:xfrm>
                <a:off x="5177699" y="3492117"/>
                <a:ext cx="37776" cy="32357"/>
                <a:chOff x="5177699" y="3492117"/>
                <a:chExt cx="37776" cy="32357"/>
              </a:xfrm>
            </p:grpSpPr>
            <p:sp>
              <p:nvSpPr>
                <p:cNvPr id="4040" name="Google Shape;4040;p4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48"/>
              <p:cNvGrpSpPr/>
              <p:nvPr/>
            </p:nvGrpSpPr>
            <p:grpSpPr>
              <a:xfrm>
                <a:off x="5349431" y="3622346"/>
                <a:ext cx="37870" cy="32380"/>
                <a:chOff x="5349431" y="3622346"/>
                <a:chExt cx="37870" cy="32380"/>
              </a:xfrm>
            </p:grpSpPr>
            <p:sp>
              <p:nvSpPr>
                <p:cNvPr id="4043" name="Google Shape;4043;p4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48"/>
              <p:cNvGrpSpPr/>
              <p:nvPr/>
            </p:nvGrpSpPr>
            <p:grpSpPr>
              <a:xfrm>
                <a:off x="5068855" y="3563980"/>
                <a:ext cx="53954" cy="46223"/>
                <a:chOff x="5068855" y="3563980"/>
                <a:chExt cx="53954" cy="46223"/>
              </a:xfrm>
            </p:grpSpPr>
            <p:sp>
              <p:nvSpPr>
                <p:cNvPr id="4046" name="Google Shape;4046;p4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48"/>
              <p:cNvGrpSpPr/>
              <p:nvPr/>
            </p:nvGrpSpPr>
            <p:grpSpPr>
              <a:xfrm>
                <a:off x="5037654" y="3392507"/>
                <a:ext cx="37870" cy="32451"/>
                <a:chOff x="5037654" y="3392507"/>
                <a:chExt cx="37870" cy="32451"/>
              </a:xfrm>
            </p:grpSpPr>
            <p:sp>
              <p:nvSpPr>
                <p:cNvPr id="4049" name="Google Shape;4049;p4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48"/>
              <p:cNvGrpSpPr/>
              <p:nvPr/>
            </p:nvGrpSpPr>
            <p:grpSpPr>
              <a:xfrm>
                <a:off x="5456560" y="3368629"/>
                <a:ext cx="37870" cy="32451"/>
                <a:chOff x="5456560" y="3368629"/>
                <a:chExt cx="37870" cy="32451"/>
              </a:xfrm>
            </p:grpSpPr>
            <p:sp>
              <p:nvSpPr>
                <p:cNvPr id="4052" name="Google Shape;4052;p4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48"/>
              <p:cNvGrpSpPr/>
              <p:nvPr/>
            </p:nvGrpSpPr>
            <p:grpSpPr>
              <a:xfrm>
                <a:off x="4755749" y="3501516"/>
                <a:ext cx="46246" cy="39608"/>
                <a:chOff x="4755749" y="3501516"/>
                <a:chExt cx="46246" cy="39608"/>
              </a:xfrm>
            </p:grpSpPr>
            <p:sp>
              <p:nvSpPr>
                <p:cNvPr id="4055" name="Google Shape;4055;p4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48"/>
              <p:cNvGrpSpPr/>
              <p:nvPr/>
            </p:nvGrpSpPr>
            <p:grpSpPr>
              <a:xfrm>
                <a:off x="4681346" y="3485582"/>
                <a:ext cx="37783" cy="32427"/>
                <a:chOff x="4681346" y="3485582"/>
                <a:chExt cx="37783" cy="32427"/>
              </a:xfrm>
            </p:grpSpPr>
            <p:sp>
              <p:nvSpPr>
                <p:cNvPr id="4058" name="Google Shape;4058;p4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48"/>
              <p:cNvGrpSpPr/>
              <p:nvPr/>
            </p:nvGrpSpPr>
            <p:grpSpPr>
              <a:xfrm>
                <a:off x="4767067" y="3291088"/>
                <a:ext cx="37878" cy="32451"/>
                <a:chOff x="4767067" y="3291088"/>
                <a:chExt cx="37878" cy="32451"/>
              </a:xfrm>
            </p:grpSpPr>
            <p:sp>
              <p:nvSpPr>
                <p:cNvPr id="4061" name="Google Shape;4061;p4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48"/>
              <p:cNvGrpSpPr/>
              <p:nvPr/>
            </p:nvGrpSpPr>
            <p:grpSpPr>
              <a:xfrm>
                <a:off x="4687819" y="3405539"/>
                <a:ext cx="37776" cy="32451"/>
                <a:chOff x="4687819" y="3405539"/>
                <a:chExt cx="37776" cy="32451"/>
              </a:xfrm>
            </p:grpSpPr>
            <p:sp>
              <p:nvSpPr>
                <p:cNvPr id="4064" name="Google Shape;4064;p4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48"/>
              <p:cNvGrpSpPr/>
              <p:nvPr/>
            </p:nvGrpSpPr>
            <p:grpSpPr>
              <a:xfrm>
                <a:off x="4923101" y="3444809"/>
                <a:ext cx="52813" cy="45318"/>
                <a:chOff x="4923101" y="3444809"/>
                <a:chExt cx="52813" cy="45318"/>
              </a:xfrm>
            </p:grpSpPr>
            <p:sp>
              <p:nvSpPr>
                <p:cNvPr id="4067" name="Google Shape;4067;p4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48"/>
              <p:cNvGrpSpPr/>
              <p:nvPr/>
            </p:nvGrpSpPr>
            <p:grpSpPr>
              <a:xfrm>
                <a:off x="4846040" y="3654750"/>
                <a:ext cx="31405" cy="26993"/>
                <a:chOff x="4846040" y="3654750"/>
                <a:chExt cx="31405" cy="26993"/>
              </a:xfrm>
            </p:grpSpPr>
            <p:sp>
              <p:nvSpPr>
                <p:cNvPr id="4070" name="Google Shape;4070;p4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48"/>
              <p:cNvGrpSpPr/>
              <p:nvPr/>
            </p:nvGrpSpPr>
            <p:grpSpPr>
              <a:xfrm>
                <a:off x="4925673" y="3691700"/>
                <a:ext cx="40253" cy="34472"/>
                <a:chOff x="4925673" y="3691700"/>
                <a:chExt cx="40253" cy="34472"/>
              </a:xfrm>
            </p:grpSpPr>
            <p:sp>
              <p:nvSpPr>
                <p:cNvPr id="4073" name="Google Shape;4073;p4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48"/>
              <p:cNvGrpSpPr/>
              <p:nvPr/>
            </p:nvGrpSpPr>
            <p:grpSpPr>
              <a:xfrm>
                <a:off x="4894653" y="3740848"/>
                <a:ext cx="31405" cy="26906"/>
                <a:chOff x="4894653" y="3740848"/>
                <a:chExt cx="31405" cy="26906"/>
              </a:xfrm>
            </p:grpSpPr>
            <p:sp>
              <p:nvSpPr>
                <p:cNvPr id="4076" name="Google Shape;4076;p4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48"/>
              <p:cNvGrpSpPr/>
              <p:nvPr/>
            </p:nvGrpSpPr>
            <p:grpSpPr>
              <a:xfrm>
                <a:off x="4962300" y="3696348"/>
                <a:ext cx="38255" cy="32773"/>
                <a:chOff x="4962300" y="3696348"/>
                <a:chExt cx="38255" cy="32773"/>
              </a:xfrm>
            </p:grpSpPr>
            <p:sp>
              <p:nvSpPr>
                <p:cNvPr id="4079" name="Google Shape;4079;p4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48"/>
              <p:cNvGrpSpPr/>
              <p:nvPr/>
            </p:nvGrpSpPr>
            <p:grpSpPr>
              <a:xfrm>
                <a:off x="4980185" y="3743349"/>
                <a:ext cx="31499" cy="26969"/>
                <a:chOff x="4980185" y="3743349"/>
                <a:chExt cx="31499" cy="26969"/>
              </a:xfrm>
            </p:grpSpPr>
            <p:sp>
              <p:nvSpPr>
                <p:cNvPr id="4082" name="Google Shape;4082;p4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48"/>
              <p:cNvGrpSpPr/>
              <p:nvPr/>
            </p:nvGrpSpPr>
            <p:grpSpPr>
              <a:xfrm>
                <a:off x="5013768" y="3734312"/>
                <a:ext cx="31499" cy="26969"/>
                <a:chOff x="5013768" y="3734312"/>
                <a:chExt cx="31499" cy="26969"/>
              </a:xfrm>
            </p:grpSpPr>
            <p:sp>
              <p:nvSpPr>
                <p:cNvPr id="4085" name="Google Shape;4085;p4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48"/>
              <p:cNvGrpSpPr/>
              <p:nvPr/>
            </p:nvGrpSpPr>
            <p:grpSpPr>
              <a:xfrm>
                <a:off x="5036703" y="3764545"/>
                <a:ext cx="31499" cy="26898"/>
                <a:chOff x="5036703" y="3764545"/>
                <a:chExt cx="31499" cy="26898"/>
              </a:xfrm>
            </p:grpSpPr>
            <p:sp>
              <p:nvSpPr>
                <p:cNvPr id="4088" name="Google Shape;4088;p4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48"/>
              <p:cNvGrpSpPr/>
              <p:nvPr/>
            </p:nvGrpSpPr>
            <p:grpSpPr>
              <a:xfrm>
                <a:off x="4953546" y="3768352"/>
                <a:ext cx="31405" cy="26898"/>
                <a:chOff x="4953546" y="3768352"/>
                <a:chExt cx="31405" cy="26898"/>
              </a:xfrm>
            </p:grpSpPr>
            <p:sp>
              <p:nvSpPr>
                <p:cNvPr id="4091" name="Google Shape;4091;p4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48"/>
              <p:cNvGrpSpPr/>
              <p:nvPr/>
            </p:nvGrpSpPr>
            <p:grpSpPr>
              <a:xfrm>
                <a:off x="4964770" y="3814016"/>
                <a:ext cx="31499" cy="26993"/>
                <a:chOff x="4964770" y="3814016"/>
                <a:chExt cx="31499" cy="26993"/>
              </a:xfrm>
            </p:grpSpPr>
            <p:sp>
              <p:nvSpPr>
                <p:cNvPr id="4094" name="Google Shape;4094;p4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48"/>
              <p:cNvGrpSpPr/>
              <p:nvPr/>
            </p:nvGrpSpPr>
            <p:grpSpPr>
              <a:xfrm>
                <a:off x="4923290" y="3800504"/>
                <a:ext cx="31468" cy="26898"/>
                <a:chOff x="4923290" y="3800504"/>
                <a:chExt cx="31468" cy="26898"/>
              </a:xfrm>
            </p:grpSpPr>
            <p:sp>
              <p:nvSpPr>
                <p:cNvPr id="4097" name="Google Shape;4097;p4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48"/>
              <p:cNvGrpSpPr/>
              <p:nvPr/>
            </p:nvGrpSpPr>
            <p:grpSpPr>
              <a:xfrm>
                <a:off x="5108534" y="3650943"/>
                <a:ext cx="31405" cy="26993"/>
                <a:chOff x="5108534" y="3650943"/>
                <a:chExt cx="31405" cy="26993"/>
              </a:xfrm>
            </p:grpSpPr>
            <p:sp>
              <p:nvSpPr>
                <p:cNvPr id="4100" name="Google Shape;4100;p4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48"/>
              <p:cNvGrpSpPr/>
              <p:nvPr/>
            </p:nvGrpSpPr>
            <p:grpSpPr>
              <a:xfrm>
                <a:off x="5119380" y="3760739"/>
                <a:ext cx="31499" cy="26993"/>
                <a:chOff x="5119380" y="3760739"/>
                <a:chExt cx="31499" cy="26993"/>
              </a:xfrm>
            </p:grpSpPr>
            <p:sp>
              <p:nvSpPr>
                <p:cNvPr id="4103" name="Google Shape;4103;p4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48"/>
              <p:cNvGrpSpPr/>
              <p:nvPr/>
            </p:nvGrpSpPr>
            <p:grpSpPr>
              <a:xfrm>
                <a:off x="5119380" y="3788235"/>
                <a:ext cx="31499" cy="26993"/>
                <a:chOff x="5119380" y="3788235"/>
                <a:chExt cx="31499" cy="26993"/>
              </a:xfrm>
            </p:grpSpPr>
            <p:sp>
              <p:nvSpPr>
                <p:cNvPr id="4106" name="Google Shape;4106;p4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48"/>
              <p:cNvGrpSpPr/>
              <p:nvPr/>
            </p:nvGrpSpPr>
            <p:grpSpPr>
              <a:xfrm>
                <a:off x="5158005" y="3875284"/>
                <a:ext cx="31405" cy="27001"/>
                <a:chOff x="5158005" y="3875284"/>
                <a:chExt cx="31405" cy="27001"/>
              </a:xfrm>
            </p:grpSpPr>
            <p:sp>
              <p:nvSpPr>
                <p:cNvPr id="4109" name="Google Shape;4109;p4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48"/>
              <p:cNvGrpSpPr/>
              <p:nvPr/>
            </p:nvGrpSpPr>
            <p:grpSpPr>
              <a:xfrm>
                <a:off x="5233163" y="3764545"/>
                <a:ext cx="31499" cy="26898"/>
                <a:chOff x="5233163" y="3764545"/>
                <a:chExt cx="31499" cy="26898"/>
              </a:xfrm>
            </p:grpSpPr>
            <p:sp>
              <p:nvSpPr>
                <p:cNvPr id="4112" name="Google Shape;4112;p4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48"/>
              <p:cNvGrpSpPr/>
              <p:nvPr/>
            </p:nvGrpSpPr>
            <p:grpSpPr>
              <a:xfrm>
                <a:off x="5276168" y="3805545"/>
                <a:ext cx="31499" cy="26906"/>
                <a:chOff x="5276168" y="3805545"/>
                <a:chExt cx="31499" cy="26906"/>
              </a:xfrm>
            </p:grpSpPr>
            <p:sp>
              <p:nvSpPr>
                <p:cNvPr id="4115" name="Google Shape;4115;p4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48"/>
              <p:cNvGrpSpPr/>
              <p:nvPr/>
            </p:nvGrpSpPr>
            <p:grpSpPr>
              <a:xfrm>
                <a:off x="5294053" y="3851933"/>
                <a:ext cx="31405" cy="26945"/>
                <a:chOff x="5294053" y="3851933"/>
                <a:chExt cx="31405" cy="26945"/>
              </a:xfrm>
            </p:grpSpPr>
            <p:sp>
              <p:nvSpPr>
                <p:cNvPr id="4118" name="Google Shape;4118;p4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48"/>
              <p:cNvGrpSpPr/>
              <p:nvPr/>
            </p:nvGrpSpPr>
            <p:grpSpPr>
              <a:xfrm>
                <a:off x="5341723" y="3851902"/>
                <a:ext cx="31405" cy="26977"/>
                <a:chOff x="5341723" y="3851902"/>
                <a:chExt cx="31405" cy="26977"/>
              </a:xfrm>
            </p:grpSpPr>
            <p:sp>
              <p:nvSpPr>
                <p:cNvPr id="4121" name="Google Shape;4121;p4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48"/>
              <p:cNvGrpSpPr/>
              <p:nvPr/>
            </p:nvGrpSpPr>
            <p:grpSpPr>
              <a:xfrm>
                <a:off x="5054871" y="3507855"/>
                <a:ext cx="31405" cy="26993"/>
                <a:chOff x="5054871" y="3507855"/>
                <a:chExt cx="31405" cy="26993"/>
              </a:xfrm>
            </p:grpSpPr>
            <p:sp>
              <p:nvSpPr>
                <p:cNvPr id="4124" name="Google Shape;4124;p4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48"/>
              <p:cNvGrpSpPr/>
              <p:nvPr/>
            </p:nvGrpSpPr>
            <p:grpSpPr>
              <a:xfrm>
                <a:off x="4876579" y="3675325"/>
                <a:ext cx="31405" cy="26969"/>
                <a:chOff x="4876579" y="3675325"/>
                <a:chExt cx="31405" cy="26969"/>
              </a:xfrm>
            </p:grpSpPr>
            <p:sp>
              <p:nvSpPr>
                <p:cNvPr id="4127" name="Google Shape;4127;p4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48"/>
              <p:cNvGrpSpPr/>
              <p:nvPr/>
            </p:nvGrpSpPr>
            <p:grpSpPr>
              <a:xfrm>
                <a:off x="4842233" y="3688333"/>
                <a:ext cx="31405" cy="26993"/>
                <a:chOff x="4842233" y="3688333"/>
                <a:chExt cx="31405" cy="26993"/>
              </a:xfrm>
            </p:grpSpPr>
            <p:sp>
              <p:nvSpPr>
                <p:cNvPr id="4130" name="Google Shape;4130;p4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48"/>
              <p:cNvGrpSpPr/>
              <p:nvPr/>
            </p:nvGrpSpPr>
            <p:grpSpPr>
              <a:xfrm>
                <a:off x="5187876" y="3608032"/>
                <a:ext cx="31405" cy="27001"/>
                <a:chOff x="5187876" y="3608032"/>
                <a:chExt cx="31405" cy="27001"/>
              </a:xfrm>
            </p:grpSpPr>
            <p:sp>
              <p:nvSpPr>
                <p:cNvPr id="4133" name="Google Shape;4133;p4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4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7" name="Google Shape;4137;p48"/>
              <p:cNvGrpSpPr/>
              <p:nvPr/>
            </p:nvGrpSpPr>
            <p:grpSpPr>
              <a:xfrm>
                <a:off x="5269224" y="3304167"/>
                <a:ext cx="40253" cy="34402"/>
                <a:chOff x="5269224" y="3304167"/>
                <a:chExt cx="40253" cy="34402"/>
              </a:xfrm>
            </p:grpSpPr>
            <p:sp>
              <p:nvSpPr>
                <p:cNvPr id="4138" name="Google Shape;4138;p4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48"/>
              <p:cNvGrpSpPr/>
              <p:nvPr/>
            </p:nvGrpSpPr>
            <p:grpSpPr>
              <a:xfrm>
                <a:off x="5327354" y="3476615"/>
                <a:ext cx="49864" cy="42723"/>
                <a:chOff x="5327354" y="3476615"/>
                <a:chExt cx="49864" cy="42723"/>
              </a:xfrm>
            </p:grpSpPr>
            <p:sp>
              <p:nvSpPr>
                <p:cNvPr id="4141" name="Google Shape;4141;p4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3" name="Google Shape;4143;p4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48"/>
              <p:cNvGrpSpPr/>
              <p:nvPr/>
            </p:nvGrpSpPr>
            <p:grpSpPr>
              <a:xfrm>
                <a:off x="5341723" y="3775957"/>
                <a:ext cx="31405" cy="26898"/>
                <a:chOff x="5341723" y="3775957"/>
                <a:chExt cx="31405" cy="26898"/>
              </a:xfrm>
            </p:grpSpPr>
            <p:sp>
              <p:nvSpPr>
                <p:cNvPr id="4146" name="Google Shape;4146;p4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48"/>
              <p:cNvGrpSpPr/>
              <p:nvPr/>
            </p:nvGrpSpPr>
            <p:grpSpPr>
              <a:xfrm>
                <a:off x="5439053" y="3699274"/>
                <a:ext cx="31405" cy="26898"/>
                <a:chOff x="5439053" y="3699274"/>
                <a:chExt cx="31405" cy="26898"/>
              </a:xfrm>
            </p:grpSpPr>
            <p:sp>
              <p:nvSpPr>
                <p:cNvPr id="4149" name="Google Shape;4149;p4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48"/>
              <p:cNvGrpSpPr/>
              <p:nvPr/>
            </p:nvGrpSpPr>
            <p:grpSpPr>
              <a:xfrm>
                <a:off x="5412414" y="3622307"/>
                <a:ext cx="31499" cy="26993"/>
                <a:chOff x="5412414" y="3622307"/>
                <a:chExt cx="31499" cy="26993"/>
              </a:xfrm>
            </p:grpSpPr>
            <p:sp>
              <p:nvSpPr>
                <p:cNvPr id="4152" name="Google Shape;4152;p4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48"/>
              <p:cNvGrpSpPr/>
              <p:nvPr/>
            </p:nvGrpSpPr>
            <p:grpSpPr>
              <a:xfrm>
                <a:off x="5476254" y="3473949"/>
                <a:ext cx="26835" cy="26930"/>
                <a:chOff x="5476254" y="3473949"/>
                <a:chExt cx="26835" cy="26930"/>
              </a:xfrm>
            </p:grpSpPr>
            <p:sp>
              <p:nvSpPr>
                <p:cNvPr id="4155" name="Google Shape;4155;p4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48"/>
              <p:cNvGrpSpPr/>
              <p:nvPr/>
            </p:nvGrpSpPr>
            <p:grpSpPr>
              <a:xfrm>
                <a:off x="5564547" y="3481594"/>
                <a:ext cx="31397" cy="26898"/>
                <a:chOff x="5564547" y="3481594"/>
                <a:chExt cx="31397" cy="26898"/>
              </a:xfrm>
            </p:grpSpPr>
            <p:sp>
              <p:nvSpPr>
                <p:cNvPr id="4158" name="Google Shape;4158;p4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48"/>
              <p:cNvGrpSpPr/>
              <p:nvPr/>
            </p:nvGrpSpPr>
            <p:grpSpPr>
              <a:xfrm>
                <a:off x="5534101" y="3470174"/>
                <a:ext cx="31397" cy="26906"/>
                <a:chOff x="5534101" y="3470174"/>
                <a:chExt cx="31397" cy="26906"/>
              </a:xfrm>
            </p:grpSpPr>
            <p:sp>
              <p:nvSpPr>
                <p:cNvPr id="4161" name="Google Shape;4161;p4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48"/>
              <p:cNvGrpSpPr/>
              <p:nvPr/>
            </p:nvGrpSpPr>
            <p:grpSpPr>
              <a:xfrm>
                <a:off x="5610879" y="3314486"/>
                <a:ext cx="31499" cy="26938"/>
                <a:chOff x="5610879" y="3314486"/>
                <a:chExt cx="31499" cy="26938"/>
              </a:xfrm>
            </p:grpSpPr>
            <p:sp>
              <p:nvSpPr>
                <p:cNvPr id="4164" name="Google Shape;4164;p4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48"/>
              <p:cNvGrpSpPr/>
              <p:nvPr/>
            </p:nvGrpSpPr>
            <p:grpSpPr>
              <a:xfrm>
                <a:off x="4834525" y="3501382"/>
                <a:ext cx="31499" cy="26898"/>
                <a:chOff x="4834525" y="3501382"/>
                <a:chExt cx="31499" cy="26898"/>
              </a:xfrm>
            </p:grpSpPr>
            <p:sp>
              <p:nvSpPr>
                <p:cNvPr id="4167" name="Google Shape;4167;p4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48"/>
              <p:cNvGrpSpPr/>
              <p:nvPr/>
            </p:nvGrpSpPr>
            <p:grpSpPr>
              <a:xfrm>
                <a:off x="4898460" y="3580158"/>
                <a:ext cx="31405" cy="26898"/>
                <a:chOff x="4898460" y="3580158"/>
                <a:chExt cx="31405" cy="26898"/>
              </a:xfrm>
            </p:grpSpPr>
            <p:sp>
              <p:nvSpPr>
                <p:cNvPr id="4170" name="Google Shape;4170;p4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48"/>
              <p:cNvGrpSpPr/>
              <p:nvPr/>
            </p:nvGrpSpPr>
            <p:grpSpPr>
              <a:xfrm>
                <a:off x="4882667" y="3608032"/>
                <a:ext cx="31499" cy="27001"/>
                <a:chOff x="4882667" y="3608032"/>
                <a:chExt cx="31499" cy="27001"/>
              </a:xfrm>
            </p:grpSpPr>
            <p:sp>
              <p:nvSpPr>
                <p:cNvPr id="4173" name="Google Shape;4173;p4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48"/>
              <p:cNvGrpSpPr/>
              <p:nvPr/>
            </p:nvGrpSpPr>
            <p:grpSpPr>
              <a:xfrm>
                <a:off x="4843373" y="3631407"/>
                <a:ext cx="16273" cy="16186"/>
                <a:chOff x="4843373" y="3631407"/>
                <a:chExt cx="16273" cy="16186"/>
              </a:xfrm>
            </p:grpSpPr>
            <p:sp>
              <p:nvSpPr>
                <p:cNvPr id="4176" name="Google Shape;4176;p4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48"/>
              <p:cNvGrpSpPr/>
              <p:nvPr/>
            </p:nvGrpSpPr>
            <p:grpSpPr>
              <a:xfrm>
                <a:off x="4727773" y="3591578"/>
                <a:ext cx="31499" cy="26898"/>
                <a:chOff x="4727773" y="3591578"/>
                <a:chExt cx="31499" cy="26898"/>
              </a:xfrm>
            </p:grpSpPr>
            <p:sp>
              <p:nvSpPr>
                <p:cNvPr id="4179" name="Google Shape;4179;p4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1" name="Google Shape;4181;p4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48"/>
              <p:cNvGrpSpPr/>
              <p:nvPr/>
            </p:nvGrpSpPr>
            <p:grpSpPr>
              <a:xfrm>
                <a:off x="4609421" y="3577398"/>
                <a:ext cx="31499" cy="27001"/>
                <a:chOff x="4609421" y="3577398"/>
                <a:chExt cx="31499" cy="27001"/>
              </a:xfrm>
            </p:grpSpPr>
            <p:sp>
              <p:nvSpPr>
                <p:cNvPr id="4184" name="Google Shape;4184;p4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48"/>
              <p:cNvGrpSpPr/>
              <p:nvPr/>
            </p:nvGrpSpPr>
            <p:grpSpPr>
              <a:xfrm>
                <a:off x="4649289" y="3577398"/>
                <a:ext cx="31499" cy="27001"/>
                <a:chOff x="4649289" y="3577398"/>
                <a:chExt cx="31499" cy="27001"/>
              </a:xfrm>
            </p:grpSpPr>
            <p:sp>
              <p:nvSpPr>
                <p:cNvPr id="4187" name="Google Shape;4187;p4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48"/>
              <p:cNvGrpSpPr/>
              <p:nvPr/>
            </p:nvGrpSpPr>
            <p:grpSpPr>
              <a:xfrm>
                <a:off x="4605614" y="3639523"/>
                <a:ext cx="31499" cy="26906"/>
                <a:chOff x="4605614" y="3639523"/>
                <a:chExt cx="31499" cy="26906"/>
              </a:xfrm>
            </p:grpSpPr>
            <p:sp>
              <p:nvSpPr>
                <p:cNvPr id="4190" name="Google Shape;4190;p4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48"/>
              <p:cNvGrpSpPr/>
              <p:nvPr/>
            </p:nvGrpSpPr>
            <p:grpSpPr>
              <a:xfrm>
                <a:off x="4785149" y="3618846"/>
                <a:ext cx="26930" cy="26843"/>
                <a:chOff x="4785149" y="3618846"/>
                <a:chExt cx="26930" cy="26843"/>
              </a:xfrm>
            </p:grpSpPr>
            <p:sp>
              <p:nvSpPr>
                <p:cNvPr id="4193" name="Google Shape;4193;p4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48"/>
              <p:cNvGrpSpPr/>
              <p:nvPr/>
            </p:nvGrpSpPr>
            <p:grpSpPr>
              <a:xfrm>
                <a:off x="4810167" y="3601567"/>
                <a:ext cx="31405" cy="26898"/>
                <a:chOff x="4810167" y="3601567"/>
                <a:chExt cx="31405" cy="26898"/>
              </a:xfrm>
            </p:grpSpPr>
            <p:sp>
              <p:nvSpPr>
                <p:cNvPr id="4196" name="Google Shape;4196;p4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48"/>
              <p:cNvGrpSpPr/>
              <p:nvPr/>
            </p:nvGrpSpPr>
            <p:grpSpPr>
              <a:xfrm>
                <a:off x="4831002" y="3373230"/>
                <a:ext cx="31405" cy="26898"/>
                <a:chOff x="4831002" y="3373230"/>
                <a:chExt cx="31405" cy="26898"/>
              </a:xfrm>
            </p:grpSpPr>
            <p:sp>
              <p:nvSpPr>
                <p:cNvPr id="4199" name="Google Shape;4199;p4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48"/>
              <p:cNvGrpSpPr/>
              <p:nvPr/>
            </p:nvGrpSpPr>
            <p:grpSpPr>
              <a:xfrm>
                <a:off x="4719311" y="3355054"/>
                <a:ext cx="31499" cy="27001"/>
                <a:chOff x="4719311" y="3355054"/>
                <a:chExt cx="31499" cy="27001"/>
              </a:xfrm>
            </p:grpSpPr>
            <p:sp>
              <p:nvSpPr>
                <p:cNvPr id="4202" name="Google Shape;4202;p4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48"/>
              <p:cNvGrpSpPr/>
              <p:nvPr/>
            </p:nvGrpSpPr>
            <p:grpSpPr>
              <a:xfrm>
                <a:off x="4798755" y="3450260"/>
                <a:ext cx="26930" cy="26930"/>
                <a:chOff x="4798755" y="3450260"/>
                <a:chExt cx="26930" cy="26930"/>
              </a:xfrm>
            </p:grpSpPr>
            <p:sp>
              <p:nvSpPr>
                <p:cNvPr id="4205" name="Google Shape;4205;p4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48"/>
              <p:cNvGrpSpPr/>
              <p:nvPr/>
            </p:nvGrpSpPr>
            <p:grpSpPr>
              <a:xfrm>
                <a:off x="4645576" y="3467555"/>
                <a:ext cx="31405" cy="26953"/>
                <a:chOff x="4645576" y="3467555"/>
                <a:chExt cx="31405" cy="26953"/>
              </a:xfrm>
            </p:grpSpPr>
            <p:sp>
              <p:nvSpPr>
                <p:cNvPr id="4208" name="Google Shape;4208;p4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48"/>
              <p:cNvGrpSpPr/>
              <p:nvPr/>
            </p:nvGrpSpPr>
            <p:grpSpPr>
              <a:xfrm>
                <a:off x="4687631" y="3583965"/>
                <a:ext cx="31499" cy="26898"/>
                <a:chOff x="4687631" y="3583965"/>
                <a:chExt cx="31499" cy="26898"/>
              </a:xfrm>
            </p:grpSpPr>
            <p:sp>
              <p:nvSpPr>
                <p:cNvPr id="4211" name="Google Shape;4211;p4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48"/>
              <p:cNvGrpSpPr/>
              <p:nvPr/>
            </p:nvGrpSpPr>
            <p:grpSpPr>
              <a:xfrm>
                <a:off x="4719311" y="3471314"/>
                <a:ext cx="31499" cy="27001"/>
                <a:chOff x="4719311" y="3471314"/>
                <a:chExt cx="31499" cy="27001"/>
              </a:xfrm>
            </p:grpSpPr>
            <p:sp>
              <p:nvSpPr>
                <p:cNvPr id="4214" name="Google Shape;4214;p4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48"/>
              <p:cNvGrpSpPr/>
              <p:nvPr/>
            </p:nvGrpSpPr>
            <p:grpSpPr>
              <a:xfrm>
                <a:off x="4719311" y="3434404"/>
                <a:ext cx="31499" cy="26898"/>
                <a:chOff x="4719311" y="3434404"/>
                <a:chExt cx="31499" cy="26898"/>
              </a:xfrm>
            </p:grpSpPr>
            <p:sp>
              <p:nvSpPr>
                <p:cNvPr id="4217" name="Google Shape;4217;p4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48"/>
              <p:cNvGrpSpPr/>
              <p:nvPr/>
            </p:nvGrpSpPr>
            <p:grpSpPr>
              <a:xfrm>
                <a:off x="4768876" y="3401772"/>
                <a:ext cx="31499" cy="26898"/>
                <a:chOff x="4768876" y="3401772"/>
                <a:chExt cx="31499" cy="26898"/>
              </a:xfrm>
            </p:grpSpPr>
            <p:sp>
              <p:nvSpPr>
                <p:cNvPr id="4220" name="Google Shape;4220;p4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8"/>
              <p:cNvGrpSpPr/>
              <p:nvPr/>
            </p:nvGrpSpPr>
            <p:grpSpPr>
              <a:xfrm>
                <a:off x="4762214" y="3471377"/>
                <a:ext cx="26938" cy="26938"/>
                <a:chOff x="4762214" y="3471377"/>
                <a:chExt cx="26938" cy="26938"/>
              </a:xfrm>
            </p:grpSpPr>
            <p:sp>
              <p:nvSpPr>
                <p:cNvPr id="4223" name="Google Shape;4223;p4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48"/>
              <p:cNvGrpSpPr/>
              <p:nvPr/>
            </p:nvGrpSpPr>
            <p:grpSpPr>
              <a:xfrm>
                <a:off x="4790473" y="3344782"/>
                <a:ext cx="31405" cy="26898"/>
                <a:chOff x="4790473" y="3344782"/>
                <a:chExt cx="31405" cy="26898"/>
              </a:xfrm>
            </p:grpSpPr>
            <p:sp>
              <p:nvSpPr>
                <p:cNvPr id="4226" name="Google Shape;4226;p4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48"/>
              <p:cNvGrpSpPr/>
              <p:nvPr/>
            </p:nvGrpSpPr>
            <p:grpSpPr>
              <a:xfrm>
                <a:off x="4823774" y="3950733"/>
                <a:ext cx="37398" cy="32034"/>
                <a:chOff x="4823774" y="3950733"/>
                <a:chExt cx="37398" cy="32034"/>
              </a:xfrm>
            </p:grpSpPr>
            <p:sp>
              <p:nvSpPr>
                <p:cNvPr id="4229" name="Google Shape;4229;p4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48"/>
              <p:cNvGrpSpPr/>
              <p:nvPr/>
            </p:nvGrpSpPr>
            <p:grpSpPr>
              <a:xfrm>
                <a:off x="4823396" y="4110566"/>
                <a:ext cx="31405" cy="26906"/>
                <a:chOff x="4823396" y="4110566"/>
                <a:chExt cx="31405" cy="26906"/>
              </a:xfrm>
            </p:grpSpPr>
            <p:sp>
              <p:nvSpPr>
                <p:cNvPr id="4232" name="Google Shape;4232;p4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48"/>
              <p:cNvGrpSpPr/>
              <p:nvPr/>
            </p:nvGrpSpPr>
            <p:grpSpPr>
              <a:xfrm>
                <a:off x="4838332" y="3821150"/>
                <a:ext cx="31499" cy="26898"/>
                <a:chOff x="4838332" y="3821150"/>
                <a:chExt cx="31499" cy="26898"/>
              </a:xfrm>
            </p:grpSpPr>
            <p:sp>
              <p:nvSpPr>
                <p:cNvPr id="4235" name="Google Shape;4235;p4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48"/>
              <p:cNvGrpSpPr/>
              <p:nvPr/>
            </p:nvGrpSpPr>
            <p:grpSpPr>
              <a:xfrm>
                <a:off x="4661275" y="3815007"/>
                <a:ext cx="36824" cy="31523"/>
                <a:chOff x="4661275" y="3815007"/>
                <a:chExt cx="36824" cy="31523"/>
              </a:xfrm>
            </p:grpSpPr>
            <p:sp>
              <p:nvSpPr>
                <p:cNvPr id="4238" name="Google Shape;4238;p4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48"/>
              <p:cNvGrpSpPr/>
              <p:nvPr/>
            </p:nvGrpSpPr>
            <p:grpSpPr>
              <a:xfrm>
                <a:off x="4558998" y="3851037"/>
                <a:ext cx="33591" cy="28699"/>
                <a:chOff x="4558998" y="3851037"/>
                <a:chExt cx="33591" cy="28699"/>
              </a:xfrm>
            </p:grpSpPr>
            <p:sp>
              <p:nvSpPr>
                <p:cNvPr id="4241" name="Google Shape;4241;p4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48"/>
              <p:cNvGrpSpPr/>
              <p:nvPr/>
            </p:nvGrpSpPr>
            <p:grpSpPr>
              <a:xfrm>
                <a:off x="4696762" y="3638587"/>
                <a:ext cx="33591" cy="28794"/>
                <a:chOff x="4696762" y="3638587"/>
                <a:chExt cx="33591" cy="28794"/>
              </a:xfrm>
            </p:grpSpPr>
            <p:sp>
              <p:nvSpPr>
                <p:cNvPr id="4244" name="Google Shape;4244;p4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48"/>
              <p:cNvGrpSpPr/>
              <p:nvPr/>
            </p:nvGrpSpPr>
            <p:grpSpPr>
              <a:xfrm>
                <a:off x="4929479" y="3939140"/>
                <a:ext cx="33497" cy="28692"/>
                <a:chOff x="4929479" y="3939140"/>
                <a:chExt cx="33497" cy="28692"/>
              </a:xfrm>
            </p:grpSpPr>
            <p:sp>
              <p:nvSpPr>
                <p:cNvPr id="4247" name="Google Shape;4247;p4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48"/>
              <p:cNvGrpSpPr/>
              <p:nvPr/>
            </p:nvGrpSpPr>
            <p:grpSpPr>
              <a:xfrm>
                <a:off x="4907119" y="3986039"/>
                <a:ext cx="33497" cy="28699"/>
                <a:chOff x="4907119" y="3986039"/>
                <a:chExt cx="33497" cy="28699"/>
              </a:xfrm>
            </p:grpSpPr>
            <p:sp>
              <p:nvSpPr>
                <p:cNvPr id="4250" name="Google Shape;4250;p4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48"/>
              <p:cNvGrpSpPr/>
              <p:nvPr/>
            </p:nvGrpSpPr>
            <p:grpSpPr>
              <a:xfrm>
                <a:off x="4911783" y="4048102"/>
                <a:ext cx="33591" cy="28762"/>
                <a:chOff x="4911783" y="4048102"/>
                <a:chExt cx="33591" cy="28762"/>
              </a:xfrm>
            </p:grpSpPr>
            <p:sp>
              <p:nvSpPr>
                <p:cNvPr id="4253" name="Google Shape;4253;p4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4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48"/>
              <p:cNvGrpSpPr/>
              <p:nvPr/>
            </p:nvGrpSpPr>
            <p:grpSpPr>
              <a:xfrm>
                <a:off x="4762623" y="3837847"/>
                <a:ext cx="42416" cy="36273"/>
                <a:chOff x="4762623" y="3837847"/>
                <a:chExt cx="42416" cy="36273"/>
              </a:xfrm>
            </p:grpSpPr>
            <p:sp>
              <p:nvSpPr>
                <p:cNvPr id="4258" name="Google Shape;4258;p4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8"/>
              <p:cNvGrpSpPr/>
              <p:nvPr/>
            </p:nvGrpSpPr>
            <p:grpSpPr>
              <a:xfrm>
                <a:off x="4746044" y="4104966"/>
                <a:ext cx="33497" cy="28699"/>
                <a:chOff x="4746044" y="4104966"/>
                <a:chExt cx="33497" cy="28699"/>
              </a:xfrm>
            </p:grpSpPr>
            <p:sp>
              <p:nvSpPr>
                <p:cNvPr id="4261" name="Google Shape;4261;p4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8"/>
              <p:cNvGrpSpPr/>
              <p:nvPr/>
            </p:nvGrpSpPr>
            <p:grpSpPr>
              <a:xfrm>
                <a:off x="4859646" y="4162554"/>
                <a:ext cx="33591" cy="28762"/>
                <a:chOff x="4859646" y="4162554"/>
                <a:chExt cx="33591" cy="28762"/>
              </a:xfrm>
            </p:grpSpPr>
            <p:sp>
              <p:nvSpPr>
                <p:cNvPr id="4264" name="Google Shape;4264;p4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48"/>
            <p:cNvGrpSpPr/>
            <p:nvPr/>
          </p:nvGrpSpPr>
          <p:grpSpPr>
            <a:xfrm>
              <a:off x="3597785" y="3274438"/>
              <a:ext cx="855610" cy="1122100"/>
              <a:chOff x="3597785" y="3274438"/>
              <a:chExt cx="855610" cy="1122100"/>
            </a:xfrm>
          </p:grpSpPr>
          <p:grpSp>
            <p:nvGrpSpPr>
              <p:cNvPr id="4267" name="Google Shape;4267;p48"/>
              <p:cNvGrpSpPr/>
              <p:nvPr/>
            </p:nvGrpSpPr>
            <p:grpSpPr>
              <a:xfrm>
                <a:off x="3617857" y="3284717"/>
                <a:ext cx="826785" cy="1099165"/>
                <a:chOff x="3617857" y="3284717"/>
                <a:chExt cx="826785" cy="1099165"/>
              </a:xfrm>
            </p:grpSpPr>
            <p:sp>
              <p:nvSpPr>
                <p:cNvPr id="4268" name="Google Shape;4268;p4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48"/>
              <p:cNvGrpSpPr/>
              <p:nvPr/>
            </p:nvGrpSpPr>
            <p:grpSpPr>
              <a:xfrm>
                <a:off x="4180904" y="4251758"/>
                <a:ext cx="37783" cy="32420"/>
                <a:chOff x="4180904" y="4251758"/>
                <a:chExt cx="37783" cy="32420"/>
              </a:xfrm>
            </p:grpSpPr>
            <p:sp>
              <p:nvSpPr>
                <p:cNvPr id="4325" name="Google Shape;4325;p4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48"/>
              <p:cNvGrpSpPr/>
              <p:nvPr/>
            </p:nvGrpSpPr>
            <p:grpSpPr>
              <a:xfrm>
                <a:off x="4201644" y="4081324"/>
                <a:ext cx="37783" cy="32364"/>
                <a:chOff x="4201644" y="4081324"/>
                <a:chExt cx="37783" cy="32364"/>
              </a:xfrm>
            </p:grpSpPr>
            <p:sp>
              <p:nvSpPr>
                <p:cNvPr id="4328" name="Google Shape;4328;p4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48"/>
              <p:cNvGrpSpPr/>
              <p:nvPr/>
            </p:nvGrpSpPr>
            <p:grpSpPr>
              <a:xfrm>
                <a:off x="4284416" y="3887428"/>
                <a:ext cx="37783" cy="32451"/>
                <a:chOff x="4284416" y="3887428"/>
                <a:chExt cx="37783" cy="32451"/>
              </a:xfrm>
            </p:grpSpPr>
            <p:sp>
              <p:nvSpPr>
                <p:cNvPr id="4331" name="Google Shape;4331;p4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48"/>
              <p:cNvGrpSpPr/>
              <p:nvPr/>
            </p:nvGrpSpPr>
            <p:grpSpPr>
              <a:xfrm>
                <a:off x="4223721" y="3860404"/>
                <a:ext cx="37870" cy="32364"/>
                <a:chOff x="4223721" y="3860404"/>
                <a:chExt cx="37870" cy="32364"/>
              </a:xfrm>
            </p:grpSpPr>
            <p:sp>
              <p:nvSpPr>
                <p:cNvPr id="4334" name="Google Shape;4334;p4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48"/>
              <p:cNvGrpSpPr/>
              <p:nvPr/>
            </p:nvGrpSpPr>
            <p:grpSpPr>
              <a:xfrm>
                <a:off x="4104889" y="3699242"/>
                <a:ext cx="37776" cy="32357"/>
                <a:chOff x="4104889" y="3699242"/>
                <a:chExt cx="37776" cy="32357"/>
              </a:xfrm>
            </p:grpSpPr>
            <p:sp>
              <p:nvSpPr>
                <p:cNvPr id="4337" name="Google Shape;4337;p4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48"/>
              <p:cNvGrpSpPr/>
              <p:nvPr/>
            </p:nvGrpSpPr>
            <p:grpSpPr>
              <a:xfrm>
                <a:off x="4143608" y="3475121"/>
                <a:ext cx="37878" cy="32420"/>
                <a:chOff x="4143608" y="3475121"/>
                <a:chExt cx="37878" cy="32420"/>
              </a:xfrm>
            </p:grpSpPr>
            <p:sp>
              <p:nvSpPr>
                <p:cNvPr id="4340" name="Google Shape;4340;p4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48"/>
              <p:cNvGrpSpPr/>
              <p:nvPr/>
            </p:nvGrpSpPr>
            <p:grpSpPr>
              <a:xfrm>
                <a:off x="4217248" y="3570893"/>
                <a:ext cx="37776" cy="32364"/>
                <a:chOff x="4217248" y="3570893"/>
                <a:chExt cx="37776" cy="32364"/>
              </a:xfrm>
            </p:grpSpPr>
            <p:sp>
              <p:nvSpPr>
                <p:cNvPr id="4343" name="Google Shape;4343;p4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48"/>
              <p:cNvGrpSpPr/>
              <p:nvPr/>
            </p:nvGrpSpPr>
            <p:grpSpPr>
              <a:xfrm>
                <a:off x="4255307" y="3431612"/>
                <a:ext cx="37776" cy="32451"/>
                <a:chOff x="4255307" y="3431612"/>
                <a:chExt cx="37776" cy="32451"/>
              </a:xfrm>
            </p:grpSpPr>
            <p:sp>
              <p:nvSpPr>
                <p:cNvPr id="4346" name="Google Shape;4346;p4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48"/>
              <p:cNvGrpSpPr/>
              <p:nvPr/>
            </p:nvGrpSpPr>
            <p:grpSpPr>
              <a:xfrm>
                <a:off x="3853052" y="3577398"/>
                <a:ext cx="37776" cy="32420"/>
                <a:chOff x="3853052" y="3577398"/>
                <a:chExt cx="37776" cy="32420"/>
              </a:xfrm>
            </p:grpSpPr>
            <p:sp>
              <p:nvSpPr>
                <p:cNvPr id="4349" name="Google Shape;4349;p4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48"/>
              <p:cNvGrpSpPr/>
              <p:nvPr/>
            </p:nvGrpSpPr>
            <p:grpSpPr>
              <a:xfrm>
                <a:off x="4039908" y="3412107"/>
                <a:ext cx="37776" cy="32357"/>
                <a:chOff x="4039908" y="3412107"/>
                <a:chExt cx="37776" cy="32357"/>
              </a:xfrm>
            </p:grpSpPr>
            <p:sp>
              <p:nvSpPr>
                <p:cNvPr id="4352" name="Google Shape;4352;p4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48"/>
              <p:cNvGrpSpPr/>
              <p:nvPr/>
            </p:nvGrpSpPr>
            <p:grpSpPr>
              <a:xfrm>
                <a:off x="4017360" y="3342061"/>
                <a:ext cx="37870" cy="32380"/>
                <a:chOff x="4017360" y="3342061"/>
                <a:chExt cx="37870" cy="32380"/>
              </a:xfrm>
            </p:grpSpPr>
            <p:sp>
              <p:nvSpPr>
                <p:cNvPr id="4355" name="Google Shape;4355;p4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7" name="Google Shape;4357;p4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9" name="Google Shape;4359;p48"/>
              <p:cNvGrpSpPr/>
              <p:nvPr/>
            </p:nvGrpSpPr>
            <p:grpSpPr>
              <a:xfrm>
                <a:off x="3750870" y="3418650"/>
                <a:ext cx="37776" cy="32380"/>
                <a:chOff x="3750870" y="3418650"/>
                <a:chExt cx="37776" cy="32380"/>
              </a:xfrm>
            </p:grpSpPr>
            <p:sp>
              <p:nvSpPr>
                <p:cNvPr id="4360" name="Google Shape;4360;p4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48"/>
              <p:cNvGrpSpPr/>
              <p:nvPr/>
            </p:nvGrpSpPr>
            <p:grpSpPr>
              <a:xfrm>
                <a:off x="3632509" y="3274438"/>
                <a:ext cx="37783" cy="32357"/>
                <a:chOff x="3632509" y="3274438"/>
                <a:chExt cx="37783" cy="32357"/>
              </a:xfrm>
            </p:grpSpPr>
            <p:sp>
              <p:nvSpPr>
                <p:cNvPr id="4363" name="Google Shape;4363;p4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48"/>
              <p:cNvGrpSpPr/>
              <p:nvPr/>
            </p:nvGrpSpPr>
            <p:grpSpPr>
              <a:xfrm>
                <a:off x="3906424" y="3297561"/>
                <a:ext cx="37776" cy="32451"/>
                <a:chOff x="3906424" y="3297561"/>
                <a:chExt cx="37776" cy="32451"/>
              </a:xfrm>
            </p:grpSpPr>
            <p:sp>
              <p:nvSpPr>
                <p:cNvPr id="4366" name="Google Shape;4366;p4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48"/>
              <p:cNvGrpSpPr/>
              <p:nvPr/>
            </p:nvGrpSpPr>
            <p:grpSpPr>
              <a:xfrm>
                <a:off x="3866084" y="3412107"/>
                <a:ext cx="37776" cy="32357"/>
                <a:chOff x="3866084" y="3412107"/>
                <a:chExt cx="37776" cy="32357"/>
              </a:xfrm>
            </p:grpSpPr>
            <p:sp>
              <p:nvSpPr>
                <p:cNvPr id="4369" name="Google Shape;4369;p4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48"/>
              <p:cNvGrpSpPr/>
              <p:nvPr/>
            </p:nvGrpSpPr>
            <p:grpSpPr>
              <a:xfrm>
                <a:off x="4023919" y="3766409"/>
                <a:ext cx="37783" cy="32357"/>
                <a:chOff x="4023919" y="3766409"/>
                <a:chExt cx="37783" cy="32357"/>
              </a:xfrm>
            </p:grpSpPr>
            <p:sp>
              <p:nvSpPr>
                <p:cNvPr id="4372" name="Google Shape;4372;p4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48"/>
              <p:cNvGrpSpPr/>
              <p:nvPr/>
            </p:nvGrpSpPr>
            <p:grpSpPr>
              <a:xfrm>
                <a:off x="3973882" y="3779449"/>
                <a:ext cx="37776" cy="32357"/>
                <a:chOff x="3973882" y="3779449"/>
                <a:chExt cx="37776" cy="32357"/>
              </a:xfrm>
            </p:grpSpPr>
            <p:sp>
              <p:nvSpPr>
                <p:cNvPr id="4375" name="Google Shape;4375;p4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48"/>
              <p:cNvGrpSpPr/>
              <p:nvPr/>
            </p:nvGrpSpPr>
            <p:grpSpPr>
              <a:xfrm>
                <a:off x="4073398" y="3838028"/>
                <a:ext cx="37776" cy="32380"/>
                <a:chOff x="4073398" y="3838028"/>
                <a:chExt cx="37776" cy="32380"/>
              </a:xfrm>
            </p:grpSpPr>
            <p:sp>
              <p:nvSpPr>
                <p:cNvPr id="4378" name="Google Shape;4378;p4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48"/>
              <p:cNvGrpSpPr/>
              <p:nvPr/>
            </p:nvGrpSpPr>
            <p:grpSpPr>
              <a:xfrm>
                <a:off x="4342672" y="4144496"/>
                <a:ext cx="37752" cy="32364"/>
                <a:chOff x="4342672" y="4144496"/>
                <a:chExt cx="37752" cy="32364"/>
              </a:xfrm>
            </p:grpSpPr>
            <p:sp>
              <p:nvSpPr>
                <p:cNvPr id="4381" name="Google Shape;4381;p4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48"/>
              <p:cNvGrpSpPr/>
              <p:nvPr/>
            </p:nvGrpSpPr>
            <p:grpSpPr>
              <a:xfrm>
                <a:off x="4406386" y="4056872"/>
                <a:ext cx="37783" cy="32364"/>
                <a:chOff x="4406386" y="4056872"/>
                <a:chExt cx="37783" cy="32364"/>
              </a:xfrm>
            </p:grpSpPr>
            <p:sp>
              <p:nvSpPr>
                <p:cNvPr id="4384" name="Google Shape;4384;p4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48"/>
              <p:cNvGrpSpPr/>
              <p:nvPr/>
            </p:nvGrpSpPr>
            <p:grpSpPr>
              <a:xfrm>
                <a:off x="4284416" y="4245254"/>
                <a:ext cx="37783" cy="32357"/>
                <a:chOff x="4284416" y="4245254"/>
                <a:chExt cx="37783" cy="32357"/>
              </a:xfrm>
            </p:grpSpPr>
            <p:sp>
              <p:nvSpPr>
                <p:cNvPr id="4387" name="Google Shape;4387;p4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48"/>
              <p:cNvGrpSpPr/>
              <p:nvPr/>
            </p:nvGrpSpPr>
            <p:grpSpPr>
              <a:xfrm>
                <a:off x="4219057" y="4331258"/>
                <a:ext cx="37776" cy="32364"/>
                <a:chOff x="4219057" y="4331258"/>
                <a:chExt cx="37776" cy="32364"/>
              </a:xfrm>
            </p:grpSpPr>
            <p:sp>
              <p:nvSpPr>
                <p:cNvPr id="4390" name="Google Shape;4390;p4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48"/>
              <p:cNvGrpSpPr/>
              <p:nvPr/>
            </p:nvGrpSpPr>
            <p:grpSpPr>
              <a:xfrm>
                <a:off x="4204122" y="4141688"/>
                <a:ext cx="33497" cy="28699"/>
                <a:chOff x="4204122" y="4141688"/>
                <a:chExt cx="33497" cy="28699"/>
              </a:xfrm>
            </p:grpSpPr>
            <p:sp>
              <p:nvSpPr>
                <p:cNvPr id="4393" name="Google Shape;4393;p4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48"/>
              <p:cNvGrpSpPr/>
              <p:nvPr/>
            </p:nvGrpSpPr>
            <p:grpSpPr>
              <a:xfrm>
                <a:off x="4301546" y="4003869"/>
                <a:ext cx="38916" cy="33324"/>
                <a:chOff x="4301546" y="4003869"/>
                <a:chExt cx="38916" cy="33324"/>
              </a:xfrm>
            </p:grpSpPr>
            <p:sp>
              <p:nvSpPr>
                <p:cNvPr id="4396" name="Google Shape;4396;p4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48"/>
              <p:cNvGrpSpPr/>
              <p:nvPr/>
            </p:nvGrpSpPr>
            <p:grpSpPr>
              <a:xfrm>
                <a:off x="4210681" y="3924669"/>
                <a:ext cx="36549" cy="31366"/>
                <a:chOff x="4210681" y="3924669"/>
                <a:chExt cx="36549" cy="31366"/>
              </a:xfrm>
            </p:grpSpPr>
            <p:sp>
              <p:nvSpPr>
                <p:cNvPr id="4399" name="Google Shape;4399;p4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48"/>
              <p:cNvGrpSpPr/>
              <p:nvPr/>
            </p:nvGrpSpPr>
            <p:grpSpPr>
              <a:xfrm>
                <a:off x="3987771" y="3628874"/>
                <a:ext cx="31499" cy="26993"/>
                <a:chOff x="3987771" y="3628874"/>
                <a:chExt cx="31499" cy="26993"/>
              </a:xfrm>
            </p:grpSpPr>
            <p:sp>
              <p:nvSpPr>
                <p:cNvPr id="4402" name="Google Shape;4402;p4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48"/>
              <p:cNvGrpSpPr/>
              <p:nvPr/>
            </p:nvGrpSpPr>
            <p:grpSpPr>
              <a:xfrm>
                <a:off x="4087382" y="3775674"/>
                <a:ext cx="31405" cy="26898"/>
                <a:chOff x="4087382" y="3775674"/>
                <a:chExt cx="31405" cy="26898"/>
              </a:xfrm>
            </p:grpSpPr>
            <p:sp>
              <p:nvSpPr>
                <p:cNvPr id="4405" name="Google Shape;4405;p4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48"/>
              <p:cNvGrpSpPr/>
              <p:nvPr/>
            </p:nvGrpSpPr>
            <p:grpSpPr>
              <a:xfrm>
                <a:off x="4118873" y="3856637"/>
                <a:ext cx="31405" cy="26906"/>
                <a:chOff x="4118873" y="3856637"/>
                <a:chExt cx="31405" cy="26906"/>
              </a:xfrm>
            </p:grpSpPr>
            <p:sp>
              <p:nvSpPr>
                <p:cNvPr id="4408" name="Google Shape;4408;p4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48"/>
              <p:cNvGrpSpPr/>
              <p:nvPr/>
            </p:nvGrpSpPr>
            <p:grpSpPr>
              <a:xfrm>
                <a:off x="4168541" y="3639523"/>
                <a:ext cx="31499" cy="26906"/>
                <a:chOff x="4168541" y="3639523"/>
                <a:chExt cx="31499" cy="26906"/>
              </a:xfrm>
            </p:grpSpPr>
            <p:sp>
              <p:nvSpPr>
                <p:cNvPr id="4411" name="Google Shape;4411;p4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48"/>
              <p:cNvGrpSpPr/>
              <p:nvPr/>
            </p:nvGrpSpPr>
            <p:grpSpPr>
              <a:xfrm>
                <a:off x="3965789" y="3393545"/>
                <a:ext cx="31405" cy="26945"/>
                <a:chOff x="3965789" y="3393545"/>
                <a:chExt cx="31405" cy="26945"/>
              </a:xfrm>
            </p:grpSpPr>
            <p:sp>
              <p:nvSpPr>
                <p:cNvPr id="4414" name="Google Shape;4414;p4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48"/>
              <p:cNvGrpSpPr/>
              <p:nvPr/>
            </p:nvGrpSpPr>
            <p:grpSpPr>
              <a:xfrm>
                <a:off x="3925166" y="3491008"/>
                <a:ext cx="31405" cy="27001"/>
                <a:chOff x="3925166" y="3491008"/>
                <a:chExt cx="31405" cy="27001"/>
              </a:xfrm>
            </p:grpSpPr>
            <p:sp>
              <p:nvSpPr>
                <p:cNvPr id="4417" name="Google Shape;4417;p4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48"/>
              <p:cNvGrpSpPr/>
              <p:nvPr/>
            </p:nvGrpSpPr>
            <p:grpSpPr>
              <a:xfrm>
                <a:off x="3682845" y="3340976"/>
                <a:ext cx="31397" cy="26898"/>
                <a:chOff x="3682845" y="3340976"/>
                <a:chExt cx="31397" cy="26898"/>
              </a:xfrm>
            </p:grpSpPr>
            <p:sp>
              <p:nvSpPr>
                <p:cNvPr id="4420" name="Google Shape;4420;p4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48"/>
              <p:cNvGrpSpPr/>
              <p:nvPr/>
            </p:nvGrpSpPr>
            <p:grpSpPr>
              <a:xfrm>
                <a:off x="3795393" y="3353725"/>
                <a:ext cx="31499" cy="26993"/>
                <a:chOff x="3795393" y="3353725"/>
                <a:chExt cx="31499" cy="26993"/>
              </a:xfrm>
            </p:grpSpPr>
            <p:sp>
              <p:nvSpPr>
                <p:cNvPr id="4423" name="Google Shape;4423;p4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48"/>
              <p:cNvGrpSpPr/>
              <p:nvPr/>
            </p:nvGrpSpPr>
            <p:grpSpPr>
              <a:xfrm>
                <a:off x="4176909" y="4363221"/>
                <a:ext cx="38924" cy="33316"/>
                <a:chOff x="4176909" y="4363221"/>
                <a:chExt cx="38924" cy="33316"/>
              </a:xfrm>
            </p:grpSpPr>
            <p:sp>
              <p:nvSpPr>
                <p:cNvPr id="4426" name="Google Shape;4426;p4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48"/>
              <p:cNvGrpSpPr/>
              <p:nvPr/>
            </p:nvGrpSpPr>
            <p:grpSpPr>
              <a:xfrm>
                <a:off x="4226191" y="4007660"/>
                <a:ext cx="33560" cy="28770"/>
                <a:chOff x="4226191" y="4007660"/>
                <a:chExt cx="33560" cy="28770"/>
              </a:xfrm>
            </p:grpSpPr>
            <p:sp>
              <p:nvSpPr>
                <p:cNvPr id="4429" name="Google Shape;4429;p4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48"/>
              <p:cNvGrpSpPr/>
              <p:nvPr/>
            </p:nvGrpSpPr>
            <p:grpSpPr>
              <a:xfrm>
                <a:off x="3597785" y="3377045"/>
                <a:ext cx="33591" cy="28699"/>
                <a:chOff x="3597785" y="3377045"/>
                <a:chExt cx="33591" cy="28699"/>
              </a:xfrm>
            </p:grpSpPr>
            <p:sp>
              <p:nvSpPr>
                <p:cNvPr id="4432" name="Google Shape;4432;p4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48"/>
              <p:cNvGrpSpPr/>
              <p:nvPr/>
            </p:nvGrpSpPr>
            <p:grpSpPr>
              <a:xfrm>
                <a:off x="3887870" y="3669796"/>
                <a:ext cx="33591" cy="28692"/>
                <a:chOff x="3887870" y="3669796"/>
                <a:chExt cx="33591" cy="28692"/>
              </a:xfrm>
            </p:grpSpPr>
            <p:sp>
              <p:nvSpPr>
                <p:cNvPr id="4435" name="Google Shape;4435;p4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48"/>
              <p:cNvGrpSpPr/>
              <p:nvPr/>
            </p:nvGrpSpPr>
            <p:grpSpPr>
              <a:xfrm>
                <a:off x="3818320" y="3481625"/>
                <a:ext cx="33497" cy="28770"/>
                <a:chOff x="3818320" y="3481625"/>
                <a:chExt cx="33497" cy="28770"/>
              </a:xfrm>
            </p:grpSpPr>
            <p:sp>
              <p:nvSpPr>
                <p:cNvPr id="4438" name="Google Shape;4438;p4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48"/>
              <p:cNvGrpSpPr/>
              <p:nvPr/>
            </p:nvGrpSpPr>
            <p:grpSpPr>
              <a:xfrm>
                <a:off x="4278139" y="4120948"/>
                <a:ext cx="37492" cy="32129"/>
                <a:chOff x="4278139" y="4120948"/>
                <a:chExt cx="37492" cy="32129"/>
              </a:xfrm>
            </p:grpSpPr>
            <p:sp>
              <p:nvSpPr>
                <p:cNvPr id="4441" name="Google Shape;4441;p4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48"/>
              <p:cNvGrpSpPr/>
              <p:nvPr/>
            </p:nvGrpSpPr>
            <p:grpSpPr>
              <a:xfrm>
                <a:off x="4419898" y="3977388"/>
                <a:ext cx="33497" cy="28692"/>
                <a:chOff x="4419898" y="3977388"/>
                <a:chExt cx="33497" cy="28692"/>
              </a:xfrm>
            </p:grpSpPr>
            <p:sp>
              <p:nvSpPr>
                <p:cNvPr id="4444" name="Google Shape;4444;p4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48"/>
              <p:cNvGrpSpPr/>
              <p:nvPr/>
            </p:nvGrpSpPr>
            <p:grpSpPr>
              <a:xfrm>
                <a:off x="4158930" y="4034684"/>
                <a:ext cx="33497" cy="28762"/>
                <a:chOff x="4158930" y="4034684"/>
                <a:chExt cx="33497" cy="28762"/>
              </a:xfrm>
            </p:grpSpPr>
            <p:sp>
              <p:nvSpPr>
                <p:cNvPr id="4447" name="Google Shape;4447;p4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48"/>
              <p:cNvGrpSpPr/>
              <p:nvPr/>
            </p:nvGrpSpPr>
            <p:grpSpPr>
              <a:xfrm>
                <a:off x="4134949" y="3957049"/>
                <a:ext cx="33497" cy="28770"/>
                <a:chOff x="4134949" y="3957049"/>
                <a:chExt cx="33497" cy="28770"/>
              </a:xfrm>
            </p:grpSpPr>
            <p:sp>
              <p:nvSpPr>
                <p:cNvPr id="4450" name="Google Shape;4450;p4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48"/>
              <p:cNvGrpSpPr/>
              <p:nvPr/>
            </p:nvGrpSpPr>
            <p:grpSpPr>
              <a:xfrm>
                <a:off x="4193653" y="4184403"/>
                <a:ext cx="43580" cy="37264"/>
                <a:chOff x="4193653" y="4184403"/>
                <a:chExt cx="43580" cy="37264"/>
              </a:xfrm>
            </p:grpSpPr>
            <p:sp>
              <p:nvSpPr>
                <p:cNvPr id="4453" name="Google Shape;4453;p4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48"/>
              <p:cNvGrpSpPr/>
              <p:nvPr/>
            </p:nvGrpSpPr>
            <p:grpSpPr>
              <a:xfrm>
                <a:off x="4343600" y="3943844"/>
                <a:ext cx="43580" cy="37312"/>
                <a:chOff x="4343600" y="3943844"/>
                <a:chExt cx="43580" cy="37312"/>
              </a:xfrm>
            </p:grpSpPr>
            <p:sp>
              <p:nvSpPr>
                <p:cNvPr id="4456" name="Google Shape;4456;p4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48"/>
              <p:cNvGrpSpPr/>
              <p:nvPr/>
            </p:nvGrpSpPr>
            <p:grpSpPr>
              <a:xfrm>
                <a:off x="4172339" y="3381693"/>
                <a:ext cx="31499" cy="27001"/>
                <a:chOff x="4172339" y="3381693"/>
                <a:chExt cx="31499" cy="27001"/>
              </a:xfrm>
            </p:grpSpPr>
            <p:sp>
              <p:nvSpPr>
                <p:cNvPr id="4459" name="Google Shape;4459;p4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64"/>
        <p:cNvGrpSpPr/>
        <p:nvPr/>
      </p:nvGrpSpPr>
      <p:grpSpPr>
        <a:xfrm>
          <a:off x="0" y="0"/>
          <a:ext cx="0" cy="0"/>
          <a:chOff x="0" y="0"/>
          <a:chExt cx="0" cy="0"/>
        </a:xfrm>
      </p:grpSpPr>
      <p:grpSp>
        <p:nvGrpSpPr>
          <p:cNvPr id="4465" name="Google Shape;4465;p49"/>
          <p:cNvGrpSpPr/>
          <p:nvPr/>
        </p:nvGrpSpPr>
        <p:grpSpPr>
          <a:xfrm>
            <a:off x="729274" y="1175734"/>
            <a:ext cx="2507799" cy="206239"/>
            <a:chOff x="106648" y="895722"/>
            <a:chExt cx="4481413" cy="374300"/>
          </a:xfrm>
        </p:grpSpPr>
        <p:grpSp>
          <p:nvGrpSpPr>
            <p:cNvPr id="4466" name="Google Shape;4466;p49"/>
            <p:cNvGrpSpPr/>
            <p:nvPr/>
          </p:nvGrpSpPr>
          <p:grpSpPr>
            <a:xfrm>
              <a:off x="2233276" y="895722"/>
              <a:ext cx="1082667" cy="223591"/>
              <a:chOff x="4808316" y="2800065"/>
              <a:chExt cx="1999386" cy="412910"/>
            </a:xfrm>
          </p:grpSpPr>
          <p:sp>
            <p:nvSpPr>
              <p:cNvPr id="4467" name="Google Shape;4467;p4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49"/>
              <p:cNvGrpSpPr/>
              <p:nvPr/>
            </p:nvGrpSpPr>
            <p:grpSpPr>
              <a:xfrm>
                <a:off x="4808316" y="2800065"/>
                <a:ext cx="92400" cy="411825"/>
                <a:chOff x="845575" y="2563700"/>
                <a:chExt cx="92400" cy="411825"/>
              </a:xfrm>
            </p:grpSpPr>
            <p:cxnSp>
              <p:nvCxnSpPr>
                <p:cNvPr id="4469" name="Google Shape;4469;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0" name="Google Shape;4470;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1" name="Google Shape;4471;p49"/>
            <p:cNvGrpSpPr/>
            <p:nvPr/>
          </p:nvGrpSpPr>
          <p:grpSpPr>
            <a:xfrm>
              <a:off x="106648" y="895722"/>
              <a:ext cx="1088401" cy="223591"/>
              <a:chOff x="881025" y="2800065"/>
              <a:chExt cx="2009975" cy="412910"/>
            </a:xfrm>
          </p:grpSpPr>
          <p:sp>
            <p:nvSpPr>
              <p:cNvPr id="4472" name="Google Shape;4472;p4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3" name="Google Shape;4473;p49"/>
              <p:cNvGrpSpPr/>
              <p:nvPr/>
            </p:nvGrpSpPr>
            <p:grpSpPr>
              <a:xfrm>
                <a:off x="881025" y="2800065"/>
                <a:ext cx="92400" cy="411825"/>
                <a:chOff x="845575" y="2563700"/>
                <a:chExt cx="92400" cy="411825"/>
              </a:xfrm>
            </p:grpSpPr>
            <p:cxnSp>
              <p:nvCxnSpPr>
                <p:cNvPr id="4474" name="Google Shape;4474;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5" name="Google Shape;4475;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49"/>
            <p:cNvGrpSpPr/>
            <p:nvPr/>
          </p:nvGrpSpPr>
          <p:grpSpPr>
            <a:xfrm>
              <a:off x="1172346" y="1047018"/>
              <a:ext cx="1083151" cy="223003"/>
              <a:chOff x="2849073" y="3079467"/>
              <a:chExt cx="2000279" cy="411825"/>
            </a:xfrm>
          </p:grpSpPr>
          <p:sp>
            <p:nvSpPr>
              <p:cNvPr id="4477" name="Google Shape;4477;p4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49"/>
              <p:cNvGrpSpPr/>
              <p:nvPr/>
            </p:nvGrpSpPr>
            <p:grpSpPr>
              <a:xfrm rot="10800000">
                <a:off x="2849073" y="3079467"/>
                <a:ext cx="92400" cy="411825"/>
                <a:chOff x="2070100" y="2563700"/>
                <a:chExt cx="92400" cy="411825"/>
              </a:xfrm>
            </p:grpSpPr>
            <p:cxnSp>
              <p:nvCxnSpPr>
                <p:cNvPr id="4479" name="Google Shape;4479;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0" name="Google Shape;4480;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1" name="Google Shape;4481;p49"/>
            <p:cNvGrpSpPr/>
            <p:nvPr/>
          </p:nvGrpSpPr>
          <p:grpSpPr>
            <a:xfrm>
              <a:off x="3290132" y="1047018"/>
              <a:ext cx="1297929" cy="223003"/>
              <a:chOff x="6760035" y="3079467"/>
              <a:chExt cx="2396914" cy="411825"/>
            </a:xfrm>
          </p:grpSpPr>
          <p:sp>
            <p:nvSpPr>
              <p:cNvPr id="4482" name="Google Shape;4482;p4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3" name="Google Shape;4483;p49"/>
              <p:cNvGrpSpPr/>
              <p:nvPr/>
            </p:nvGrpSpPr>
            <p:grpSpPr>
              <a:xfrm rot="10800000">
                <a:off x="6760035" y="3079467"/>
                <a:ext cx="92400" cy="411825"/>
                <a:chOff x="2070100" y="2563700"/>
                <a:chExt cx="92400" cy="411825"/>
              </a:xfrm>
            </p:grpSpPr>
            <p:cxnSp>
              <p:nvCxnSpPr>
                <p:cNvPr id="4484" name="Google Shape;4484;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5" name="Google Shape;4485;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6" name="Google Shape;4486;p49"/>
          <p:cNvGrpSpPr/>
          <p:nvPr/>
        </p:nvGrpSpPr>
        <p:grpSpPr>
          <a:xfrm>
            <a:off x="2147036" y="3575105"/>
            <a:ext cx="1086701" cy="799429"/>
            <a:chOff x="2183288" y="3555572"/>
            <a:chExt cx="1136241" cy="835873"/>
          </a:xfrm>
        </p:grpSpPr>
        <p:sp>
          <p:nvSpPr>
            <p:cNvPr id="4487" name="Google Shape;4487;p4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49"/>
            <p:cNvGrpSpPr/>
            <p:nvPr/>
          </p:nvGrpSpPr>
          <p:grpSpPr>
            <a:xfrm>
              <a:off x="2205895" y="3637269"/>
              <a:ext cx="1089848" cy="724993"/>
              <a:chOff x="2205895" y="3637269"/>
              <a:chExt cx="1089848" cy="724993"/>
            </a:xfrm>
          </p:grpSpPr>
          <p:sp>
            <p:nvSpPr>
              <p:cNvPr id="4489" name="Google Shape;4489;p4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5" name="Google Shape;4495;p4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6" name="Google Shape;4496;p4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7" name="Google Shape;4497;p49"/>
            <p:cNvGrpSpPr/>
            <p:nvPr/>
          </p:nvGrpSpPr>
          <p:grpSpPr>
            <a:xfrm>
              <a:off x="3173850" y="3779426"/>
              <a:ext cx="145679" cy="70048"/>
              <a:chOff x="3173850" y="3779426"/>
              <a:chExt cx="145679" cy="70048"/>
            </a:xfrm>
          </p:grpSpPr>
          <p:cxnSp>
            <p:nvCxnSpPr>
              <p:cNvPr id="4498" name="Google Shape;4498;p4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9" name="Google Shape;4499;p4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49"/>
            <p:cNvGrpSpPr/>
            <p:nvPr/>
          </p:nvGrpSpPr>
          <p:grpSpPr>
            <a:xfrm>
              <a:off x="2183288" y="4139483"/>
              <a:ext cx="145133" cy="70048"/>
              <a:chOff x="2183288" y="4139483"/>
              <a:chExt cx="145133" cy="70048"/>
            </a:xfrm>
          </p:grpSpPr>
          <p:cxnSp>
            <p:nvCxnSpPr>
              <p:cNvPr id="4501" name="Google Shape;4501;p4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02" name="Google Shape;4502;p4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3" name="Google Shape;4503;p4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4" name="Google Shape;4504;p4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5" name="Google Shape;4505;p49"/>
            <p:cNvGrpSpPr/>
            <p:nvPr/>
          </p:nvGrpSpPr>
          <p:grpSpPr>
            <a:xfrm>
              <a:off x="2943836" y="4268886"/>
              <a:ext cx="60717" cy="122559"/>
              <a:chOff x="2943836" y="4268886"/>
              <a:chExt cx="60717" cy="122559"/>
            </a:xfrm>
          </p:grpSpPr>
          <p:sp>
            <p:nvSpPr>
              <p:cNvPr id="4506" name="Google Shape;4506;p4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4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8" name="Google Shape;4508;p49"/>
          <p:cNvGrpSpPr/>
          <p:nvPr/>
        </p:nvGrpSpPr>
        <p:grpSpPr>
          <a:xfrm>
            <a:off x="3409981" y="1496104"/>
            <a:ext cx="1675870" cy="758251"/>
            <a:chOff x="3530532" y="1496185"/>
            <a:chExt cx="1562000" cy="706730"/>
          </a:xfrm>
        </p:grpSpPr>
        <p:cxnSp>
          <p:nvCxnSpPr>
            <p:cNvPr id="4509" name="Google Shape;4509;p4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10" name="Google Shape;4510;p49"/>
            <p:cNvGrpSpPr/>
            <p:nvPr/>
          </p:nvGrpSpPr>
          <p:grpSpPr>
            <a:xfrm>
              <a:off x="3530532" y="1496185"/>
              <a:ext cx="323430" cy="463587"/>
              <a:chOff x="3530532" y="1496185"/>
              <a:chExt cx="323430" cy="463587"/>
            </a:xfrm>
          </p:grpSpPr>
          <p:grpSp>
            <p:nvGrpSpPr>
              <p:cNvPr id="4511" name="Google Shape;4511;p49"/>
              <p:cNvGrpSpPr/>
              <p:nvPr/>
            </p:nvGrpSpPr>
            <p:grpSpPr>
              <a:xfrm>
                <a:off x="3567462" y="1496185"/>
                <a:ext cx="286500" cy="361376"/>
                <a:chOff x="3567462" y="1496185"/>
                <a:chExt cx="286500" cy="361376"/>
              </a:xfrm>
            </p:grpSpPr>
            <p:cxnSp>
              <p:nvCxnSpPr>
                <p:cNvPr id="4512" name="Google Shape;4512;p4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3" name="Google Shape;4513;p4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4" name="Google Shape;4514;p4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49"/>
            <p:cNvGrpSpPr/>
            <p:nvPr/>
          </p:nvGrpSpPr>
          <p:grpSpPr>
            <a:xfrm>
              <a:off x="3891569" y="1779209"/>
              <a:ext cx="323945" cy="423706"/>
              <a:chOff x="3891569" y="1779209"/>
              <a:chExt cx="323945" cy="423706"/>
            </a:xfrm>
          </p:grpSpPr>
          <p:grpSp>
            <p:nvGrpSpPr>
              <p:cNvPr id="4516" name="Google Shape;4516;p49"/>
              <p:cNvGrpSpPr/>
              <p:nvPr/>
            </p:nvGrpSpPr>
            <p:grpSpPr>
              <a:xfrm>
                <a:off x="3929014" y="1881638"/>
                <a:ext cx="286500" cy="321278"/>
                <a:chOff x="3929014" y="1881638"/>
                <a:chExt cx="286500" cy="321278"/>
              </a:xfrm>
            </p:grpSpPr>
            <p:cxnSp>
              <p:nvCxnSpPr>
                <p:cNvPr id="4517" name="Google Shape;4517;p4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8" name="Google Shape;4518;p4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9" name="Google Shape;4519;p4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49"/>
            <p:cNvGrpSpPr/>
            <p:nvPr/>
          </p:nvGrpSpPr>
          <p:grpSpPr>
            <a:xfrm>
              <a:off x="4252606" y="1496185"/>
              <a:ext cx="324721" cy="463587"/>
              <a:chOff x="4252606" y="1496185"/>
              <a:chExt cx="324721" cy="463587"/>
            </a:xfrm>
          </p:grpSpPr>
          <p:grpSp>
            <p:nvGrpSpPr>
              <p:cNvPr id="4521" name="Google Shape;4521;p49"/>
              <p:cNvGrpSpPr/>
              <p:nvPr/>
            </p:nvGrpSpPr>
            <p:grpSpPr>
              <a:xfrm>
                <a:off x="4290828" y="1496185"/>
                <a:ext cx="286500" cy="361376"/>
                <a:chOff x="4290828" y="1496185"/>
                <a:chExt cx="286500" cy="361376"/>
              </a:xfrm>
            </p:grpSpPr>
            <p:cxnSp>
              <p:nvCxnSpPr>
                <p:cNvPr id="4522" name="Google Shape;4522;p4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23" name="Google Shape;4523;p4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4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49"/>
            <p:cNvGrpSpPr/>
            <p:nvPr/>
          </p:nvGrpSpPr>
          <p:grpSpPr>
            <a:xfrm>
              <a:off x="4613643" y="1763716"/>
              <a:ext cx="325308" cy="439200"/>
              <a:chOff x="4613643" y="1763716"/>
              <a:chExt cx="325308" cy="439200"/>
            </a:xfrm>
          </p:grpSpPr>
          <p:grpSp>
            <p:nvGrpSpPr>
              <p:cNvPr id="4526" name="Google Shape;4526;p49"/>
              <p:cNvGrpSpPr/>
              <p:nvPr/>
            </p:nvGrpSpPr>
            <p:grpSpPr>
              <a:xfrm>
                <a:off x="4652451" y="1879538"/>
                <a:ext cx="286500" cy="323378"/>
                <a:chOff x="4652451" y="1879538"/>
                <a:chExt cx="286500" cy="323378"/>
              </a:xfrm>
            </p:grpSpPr>
            <p:cxnSp>
              <p:nvCxnSpPr>
                <p:cNvPr id="4527" name="Google Shape;4527;p4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8" name="Google Shape;4528;p4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9" name="Google Shape;4529;p4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0" name="Google Shape;4530;p49"/>
          <p:cNvGrpSpPr/>
          <p:nvPr/>
        </p:nvGrpSpPr>
        <p:grpSpPr>
          <a:xfrm>
            <a:off x="3421841" y="2349730"/>
            <a:ext cx="1652173" cy="391517"/>
            <a:chOff x="3512551" y="2358270"/>
            <a:chExt cx="1597383" cy="378533"/>
          </a:xfrm>
        </p:grpSpPr>
        <p:cxnSp>
          <p:nvCxnSpPr>
            <p:cNvPr id="4531" name="Google Shape;4531;p49"/>
            <p:cNvCxnSpPr>
              <a:stCxn id="4532" idx="6"/>
              <a:endCxn id="453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34" name="Google Shape;4534;p49"/>
            <p:cNvGrpSpPr/>
            <p:nvPr/>
          </p:nvGrpSpPr>
          <p:grpSpPr>
            <a:xfrm>
              <a:off x="3512551" y="2358270"/>
              <a:ext cx="225647" cy="307714"/>
              <a:chOff x="2182679" y="2004714"/>
              <a:chExt cx="792300" cy="1080458"/>
            </a:xfrm>
          </p:grpSpPr>
          <p:cxnSp>
            <p:nvCxnSpPr>
              <p:cNvPr id="4535" name="Google Shape;4535;p49"/>
              <p:cNvCxnSpPr>
                <a:stCxn id="453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49"/>
            <p:cNvGrpSpPr/>
            <p:nvPr/>
          </p:nvGrpSpPr>
          <p:grpSpPr>
            <a:xfrm>
              <a:off x="3969644" y="2440153"/>
              <a:ext cx="225853" cy="296651"/>
              <a:chOff x="3775710" y="1729289"/>
              <a:chExt cx="136500" cy="179289"/>
            </a:xfrm>
          </p:grpSpPr>
          <p:cxnSp>
            <p:nvCxnSpPr>
              <p:cNvPr id="4538" name="Google Shape;4538;p4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9" name="Google Shape;4539;p4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49"/>
            <p:cNvGrpSpPr/>
            <p:nvPr/>
          </p:nvGrpSpPr>
          <p:grpSpPr>
            <a:xfrm>
              <a:off x="4427051" y="2358270"/>
              <a:ext cx="225647" cy="307714"/>
              <a:chOff x="5393704" y="2004714"/>
              <a:chExt cx="792300" cy="1080458"/>
            </a:xfrm>
          </p:grpSpPr>
          <p:cxnSp>
            <p:nvCxnSpPr>
              <p:cNvPr id="4542" name="Google Shape;4542;p49"/>
              <p:cNvCxnSpPr>
                <a:stCxn id="454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44" name="Google Shape;4544;p4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49"/>
            <p:cNvGrpSpPr/>
            <p:nvPr/>
          </p:nvGrpSpPr>
          <p:grpSpPr>
            <a:xfrm>
              <a:off x="4884287" y="2440252"/>
              <a:ext cx="225647" cy="296532"/>
              <a:chOff x="6999166" y="2292572"/>
              <a:chExt cx="792300" cy="1041192"/>
            </a:xfrm>
          </p:grpSpPr>
          <p:cxnSp>
            <p:nvCxnSpPr>
              <p:cNvPr id="4546" name="Google Shape;4546;p4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33" name="Google Shape;4533;p4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49"/>
          <p:cNvGrpSpPr/>
          <p:nvPr/>
        </p:nvGrpSpPr>
        <p:grpSpPr>
          <a:xfrm>
            <a:off x="6842649" y="1185930"/>
            <a:ext cx="1581844" cy="732818"/>
            <a:chOff x="634175" y="2986275"/>
            <a:chExt cx="3147949" cy="1458344"/>
          </a:xfrm>
        </p:grpSpPr>
        <p:cxnSp>
          <p:nvCxnSpPr>
            <p:cNvPr id="4549" name="Google Shape;4549;p49"/>
            <p:cNvCxnSpPr>
              <a:stCxn id="4550" idx="4"/>
              <a:endCxn id="455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52" name="Google Shape;4552;p49"/>
            <p:cNvCxnSpPr>
              <a:stCxn id="4551" idx="0"/>
              <a:endCxn id="455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4" name="Google Shape;4554;p49"/>
            <p:cNvCxnSpPr>
              <a:stCxn id="4553" idx="4"/>
              <a:endCxn id="455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6" name="Google Shape;4556;p49"/>
            <p:cNvCxnSpPr>
              <a:stCxn id="4555" idx="0"/>
              <a:endCxn id="455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7" name="Google Shape;4557;p4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3" name="Google Shape;4553;p4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0" name="Google Shape;4550;p4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5" name="Google Shape;4555;p4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1" name="Google Shape;4551;p4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8" name="Google Shape;4558;p49"/>
          <p:cNvGrpSpPr/>
          <p:nvPr/>
        </p:nvGrpSpPr>
        <p:grpSpPr>
          <a:xfrm>
            <a:off x="3410364" y="2880240"/>
            <a:ext cx="1675128" cy="313674"/>
            <a:chOff x="998425" y="1182125"/>
            <a:chExt cx="1065400" cy="199500"/>
          </a:xfrm>
        </p:grpSpPr>
        <p:sp>
          <p:nvSpPr>
            <p:cNvPr id="4559" name="Google Shape;4559;p4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49"/>
          <p:cNvGrpSpPr/>
          <p:nvPr/>
        </p:nvGrpSpPr>
        <p:grpSpPr>
          <a:xfrm>
            <a:off x="3410363" y="3836206"/>
            <a:ext cx="1675129" cy="525345"/>
            <a:chOff x="5194708" y="3484366"/>
            <a:chExt cx="3148148" cy="987304"/>
          </a:xfrm>
        </p:grpSpPr>
        <p:grpSp>
          <p:nvGrpSpPr>
            <p:cNvPr id="4565" name="Google Shape;4565;p49"/>
            <p:cNvGrpSpPr/>
            <p:nvPr/>
          </p:nvGrpSpPr>
          <p:grpSpPr>
            <a:xfrm>
              <a:off x="7531521" y="3484366"/>
              <a:ext cx="811335" cy="987304"/>
              <a:chOff x="3379425" y="1617275"/>
              <a:chExt cx="1090650" cy="1327200"/>
            </a:xfrm>
          </p:grpSpPr>
          <p:sp>
            <p:nvSpPr>
              <p:cNvPr id="4566" name="Google Shape;4566;p4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49"/>
            <p:cNvGrpSpPr/>
            <p:nvPr/>
          </p:nvGrpSpPr>
          <p:grpSpPr>
            <a:xfrm>
              <a:off x="6752546" y="3484366"/>
              <a:ext cx="811428" cy="987304"/>
              <a:chOff x="2332275" y="1617275"/>
              <a:chExt cx="1090775" cy="1327200"/>
            </a:xfrm>
          </p:grpSpPr>
          <p:sp>
            <p:nvSpPr>
              <p:cNvPr id="4570" name="Google Shape;4570;p4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49"/>
            <p:cNvGrpSpPr/>
            <p:nvPr/>
          </p:nvGrpSpPr>
          <p:grpSpPr>
            <a:xfrm>
              <a:off x="5973664" y="3484366"/>
              <a:ext cx="811335" cy="987304"/>
              <a:chOff x="1285250" y="1617275"/>
              <a:chExt cx="1090650" cy="1327200"/>
            </a:xfrm>
          </p:grpSpPr>
          <p:sp>
            <p:nvSpPr>
              <p:cNvPr id="4574" name="Google Shape;4574;p4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49"/>
            <p:cNvGrpSpPr/>
            <p:nvPr/>
          </p:nvGrpSpPr>
          <p:grpSpPr>
            <a:xfrm>
              <a:off x="5194708" y="3484366"/>
              <a:ext cx="811409" cy="987304"/>
              <a:chOff x="238125" y="1617275"/>
              <a:chExt cx="1090750" cy="1327200"/>
            </a:xfrm>
          </p:grpSpPr>
          <p:sp>
            <p:nvSpPr>
              <p:cNvPr id="4578" name="Google Shape;4578;p4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1" name="Google Shape;4581;p49"/>
          <p:cNvGrpSpPr/>
          <p:nvPr/>
        </p:nvGrpSpPr>
        <p:grpSpPr>
          <a:xfrm>
            <a:off x="6844048" y="2482095"/>
            <a:ext cx="1579046" cy="522230"/>
            <a:chOff x="6853641" y="2534077"/>
            <a:chExt cx="1515545" cy="501229"/>
          </a:xfrm>
        </p:grpSpPr>
        <p:grpSp>
          <p:nvGrpSpPr>
            <p:cNvPr id="4582" name="Google Shape;4582;p49"/>
            <p:cNvGrpSpPr/>
            <p:nvPr/>
          </p:nvGrpSpPr>
          <p:grpSpPr>
            <a:xfrm>
              <a:off x="6853641" y="2618923"/>
              <a:ext cx="1515545" cy="324556"/>
              <a:chOff x="6853641" y="2618923"/>
              <a:chExt cx="1515545" cy="324556"/>
            </a:xfrm>
          </p:grpSpPr>
          <p:sp>
            <p:nvSpPr>
              <p:cNvPr id="4583" name="Google Shape;4583;p4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8" name="Google Shape;4588;p4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49"/>
          <p:cNvGrpSpPr/>
          <p:nvPr/>
        </p:nvGrpSpPr>
        <p:grpSpPr>
          <a:xfrm>
            <a:off x="3438940" y="3357136"/>
            <a:ext cx="1617976" cy="346616"/>
            <a:chOff x="1808063" y="4294338"/>
            <a:chExt cx="3370782" cy="721817"/>
          </a:xfrm>
        </p:grpSpPr>
        <p:sp>
          <p:nvSpPr>
            <p:cNvPr id="4594" name="Google Shape;4594;p4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49"/>
          <p:cNvGrpSpPr/>
          <p:nvPr/>
        </p:nvGrpSpPr>
        <p:grpSpPr>
          <a:xfrm>
            <a:off x="5264936" y="4023886"/>
            <a:ext cx="1417067" cy="350605"/>
            <a:chOff x="4234950" y="2101012"/>
            <a:chExt cx="4219974" cy="1044090"/>
          </a:xfrm>
        </p:grpSpPr>
        <p:sp>
          <p:nvSpPr>
            <p:cNvPr id="4605" name="Google Shape;4605;p4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9"/>
          <p:cNvGrpSpPr/>
          <p:nvPr/>
        </p:nvGrpSpPr>
        <p:grpSpPr>
          <a:xfrm>
            <a:off x="6840408" y="2014643"/>
            <a:ext cx="1586327" cy="371557"/>
            <a:chOff x="1247650" y="2075423"/>
            <a:chExt cx="6648477" cy="1557238"/>
          </a:xfrm>
        </p:grpSpPr>
        <p:sp>
          <p:nvSpPr>
            <p:cNvPr id="4622" name="Google Shape;4622;p4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49"/>
          <p:cNvGrpSpPr/>
          <p:nvPr/>
        </p:nvGrpSpPr>
        <p:grpSpPr>
          <a:xfrm>
            <a:off x="5271678" y="1167833"/>
            <a:ext cx="1415601" cy="1648533"/>
            <a:chOff x="1839112" y="2209163"/>
            <a:chExt cx="1918159" cy="2233784"/>
          </a:xfrm>
        </p:grpSpPr>
        <p:sp>
          <p:nvSpPr>
            <p:cNvPr id="4629" name="Google Shape;4629;p4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9"/>
            <p:cNvCxnSpPr>
              <a:stCxn id="4629" idx="6"/>
              <a:endCxn id="463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3" name="Google Shape;4633;p49"/>
            <p:cNvCxnSpPr>
              <a:stCxn id="4630" idx="4"/>
              <a:endCxn id="463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35" name="Google Shape;4635;p49"/>
            <p:cNvCxnSpPr>
              <a:stCxn id="4634" idx="6"/>
              <a:endCxn id="463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6" name="Google Shape;4636;p49"/>
            <p:cNvCxnSpPr>
              <a:stCxn id="4631" idx="4"/>
              <a:endCxn id="463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34" name="Google Shape;4634;p4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9" name="Google Shape;4639;p49"/>
            <p:cNvCxnSpPr>
              <a:endCxn id="463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40" name="Google Shape;4640;p49"/>
          <p:cNvGrpSpPr/>
          <p:nvPr/>
        </p:nvGrpSpPr>
        <p:grpSpPr>
          <a:xfrm>
            <a:off x="3428944" y="1185917"/>
            <a:ext cx="1637968" cy="154942"/>
            <a:chOff x="238125" y="2506075"/>
            <a:chExt cx="7115411" cy="673075"/>
          </a:xfrm>
        </p:grpSpPr>
        <p:sp>
          <p:nvSpPr>
            <p:cNvPr id="4641" name="Google Shape;4641;p4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49"/>
          <p:cNvGrpSpPr/>
          <p:nvPr/>
        </p:nvGrpSpPr>
        <p:grpSpPr>
          <a:xfrm>
            <a:off x="1969680" y="1500635"/>
            <a:ext cx="1262932" cy="785408"/>
            <a:chOff x="548861" y="389676"/>
            <a:chExt cx="3843371" cy="2390163"/>
          </a:xfrm>
        </p:grpSpPr>
        <p:cxnSp>
          <p:nvCxnSpPr>
            <p:cNvPr id="4647" name="Google Shape;4647;p4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8" name="Google Shape;4648;p4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9" name="Google Shape;4649;p4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50" name="Google Shape;4650;p4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51" name="Google Shape;4651;p4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52" name="Google Shape;4652;p4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3" name="Google Shape;4653;p4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54" name="Google Shape;4654;p4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49"/>
          <p:cNvGrpSpPr/>
          <p:nvPr/>
        </p:nvGrpSpPr>
        <p:grpSpPr>
          <a:xfrm>
            <a:off x="757812" y="2607512"/>
            <a:ext cx="1412054" cy="633562"/>
            <a:chOff x="1187400" y="2529299"/>
            <a:chExt cx="6769193" cy="2241903"/>
          </a:xfrm>
        </p:grpSpPr>
        <p:sp>
          <p:nvSpPr>
            <p:cNvPr id="4661" name="Google Shape;4661;p4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62" name="Google Shape;4662;p4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3" name="Google Shape;4663;p4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4" name="Google Shape;4664;p4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5" name="Google Shape;4665;p4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6" name="Google Shape;4666;p4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7" name="Google Shape;4667;p4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8" name="Google Shape;4668;p49"/>
            <p:cNvCxnSpPr>
              <a:stCxn id="4661" idx="2"/>
              <a:endCxn id="466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9" name="Google Shape;4669;p49"/>
            <p:cNvCxnSpPr>
              <a:stCxn id="4663" idx="0"/>
              <a:endCxn id="466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0" name="Google Shape;4670;p49"/>
            <p:cNvCxnSpPr>
              <a:stCxn id="4663" idx="2"/>
              <a:endCxn id="466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1" name="Google Shape;4671;p49"/>
            <p:cNvCxnSpPr>
              <a:stCxn id="4664" idx="0"/>
              <a:endCxn id="466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2" name="Google Shape;4672;p49"/>
            <p:cNvCxnSpPr>
              <a:stCxn id="4662" idx="2"/>
              <a:endCxn id="466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3" name="Google Shape;4673;p49"/>
            <p:cNvCxnSpPr>
              <a:stCxn id="4666" idx="0"/>
              <a:endCxn id="466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74" name="Google Shape;4674;p49"/>
          <p:cNvGrpSpPr/>
          <p:nvPr/>
        </p:nvGrpSpPr>
        <p:grpSpPr>
          <a:xfrm>
            <a:off x="6844058" y="3100221"/>
            <a:ext cx="1579035" cy="540873"/>
            <a:chOff x="6895650" y="3126697"/>
            <a:chExt cx="1436662" cy="492105"/>
          </a:xfrm>
        </p:grpSpPr>
        <p:sp>
          <p:nvSpPr>
            <p:cNvPr id="4675" name="Google Shape;4675;p4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0" name="Google Shape;4680;p49"/>
            <p:cNvGrpSpPr/>
            <p:nvPr/>
          </p:nvGrpSpPr>
          <p:grpSpPr>
            <a:xfrm>
              <a:off x="6995957" y="3335810"/>
              <a:ext cx="1230393" cy="71754"/>
              <a:chOff x="6995957" y="3287964"/>
              <a:chExt cx="1230393" cy="71754"/>
            </a:xfrm>
          </p:grpSpPr>
          <p:sp>
            <p:nvSpPr>
              <p:cNvPr id="4681" name="Google Shape;4681;p4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6" name="Google Shape;4686;p49"/>
          <p:cNvGrpSpPr/>
          <p:nvPr/>
        </p:nvGrpSpPr>
        <p:grpSpPr>
          <a:xfrm>
            <a:off x="6842640" y="3736984"/>
            <a:ext cx="1581862" cy="650625"/>
            <a:chOff x="6777990" y="3710194"/>
            <a:chExt cx="1646915" cy="677382"/>
          </a:xfrm>
        </p:grpSpPr>
        <p:grpSp>
          <p:nvGrpSpPr>
            <p:cNvPr id="4687" name="Google Shape;4687;p49"/>
            <p:cNvGrpSpPr/>
            <p:nvPr/>
          </p:nvGrpSpPr>
          <p:grpSpPr>
            <a:xfrm>
              <a:off x="6777990" y="3874492"/>
              <a:ext cx="411129" cy="513083"/>
              <a:chOff x="6777990" y="3874492"/>
              <a:chExt cx="411129" cy="513083"/>
            </a:xfrm>
          </p:grpSpPr>
          <p:cxnSp>
            <p:nvCxnSpPr>
              <p:cNvPr id="4688" name="Google Shape;4688;p4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9" name="Google Shape;4689;p4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49"/>
            <p:cNvGrpSpPr/>
            <p:nvPr/>
          </p:nvGrpSpPr>
          <p:grpSpPr>
            <a:xfrm>
              <a:off x="7188425" y="3710194"/>
              <a:ext cx="411123" cy="520535"/>
              <a:chOff x="7188425" y="3710194"/>
              <a:chExt cx="411123" cy="520535"/>
            </a:xfrm>
          </p:grpSpPr>
          <p:cxnSp>
            <p:nvCxnSpPr>
              <p:cNvPr id="4691" name="Google Shape;4691;p4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2" name="Google Shape;4692;p4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49"/>
            <p:cNvGrpSpPr/>
            <p:nvPr/>
          </p:nvGrpSpPr>
          <p:grpSpPr>
            <a:xfrm>
              <a:off x="7603341" y="3874492"/>
              <a:ext cx="411474" cy="513083"/>
              <a:chOff x="7603341" y="3874492"/>
              <a:chExt cx="411474" cy="513083"/>
            </a:xfrm>
          </p:grpSpPr>
          <p:cxnSp>
            <p:nvCxnSpPr>
              <p:cNvPr id="4694" name="Google Shape;4694;p4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5" name="Google Shape;4695;p4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49"/>
            <p:cNvGrpSpPr/>
            <p:nvPr/>
          </p:nvGrpSpPr>
          <p:grpSpPr>
            <a:xfrm>
              <a:off x="8013776" y="3722847"/>
              <a:ext cx="411129" cy="507881"/>
              <a:chOff x="8013776" y="3722847"/>
              <a:chExt cx="411129" cy="507881"/>
            </a:xfrm>
          </p:grpSpPr>
          <p:cxnSp>
            <p:nvCxnSpPr>
              <p:cNvPr id="4697" name="Google Shape;4697;p4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8" name="Google Shape;4698;p4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9" name="Google Shape;4699;p49"/>
          <p:cNvGrpSpPr/>
          <p:nvPr/>
        </p:nvGrpSpPr>
        <p:grpSpPr>
          <a:xfrm>
            <a:off x="5262155" y="2909824"/>
            <a:ext cx="1421889" cy="1020603"/>
            <a:chOff x="5190863" y="2824811"/>
            <a:chExt cx="1544860" cy="1108869"/>
          </a:xfrm>
        </p:grpSpPr>
        <p:grpSp>
          <p:nvGrpSpPr>
            <p:cNvPr id="4700" name="Google Shape;4700;p49"/>
            <p:cNvGrpSpPr/>
            <p:nvPr/>
          </p:nvGrpSpPr>
          <p:grpSpPr>
            <a:xfrm>
              <a:off x="5938695" y="3176919"/>
              <a:ext cx="685761" cy="404739"/>
              <a:chOff x="5938695" y="3176919"/>
              <a:chExt cx="685761" cy="404739"/>
            </a:xfrm>
          </p:grpSpPr>
          <p:grpSp>
            <p:nvGrpSpPr>
              <p:cNvPr id="4701" name="Google Shape;4701;p49"/>
              <p:cNvGrpSpPr/>
              <p:nvPr/>
            </p:nvGrpSpPr>
            <p:grpSpPr>
              <a:xfrm>
                <a:off x="5938695" y="3176919"/>
                <a:ext cx="685761" cy="404739"/>
                <a:chOff x="5938695" y="3176919"/>
                <a:chExt cx="685761" cy="404739"/>
              </a:xfrm>
            </p:grpSpPr>
            <p:sp>
              <p:nvSpPr>
                <p:cNvPr id="4702" name="Google Shape;4702;p4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4" name="Google Shape;4704;p4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49"/>
            <p:cNvGrpSpPr/>
            <p:nvPr/>
          </p:nvGrpSpPr>
          <p:grpSpPr>
            <a:xfrm>
              <a:off x="5305233" y="3176835"/>
              <a:ext cx="685971" cy="404655"/>
              <a:chOff x="5305233" y="3176835"/>
              <a:chExt cx="685971" cy="404655"/>
            </a:xfrm>
          </p:grpSpPr>
          <p:grpSp>
            <p:nvGrpSpPr>
              <p:cNvPr id="4706" name="Google Shape;4706;p49"/>
              <p:cNvGrpSpPr/>
              <p:nvPr/>
            </p:nvGrpSpPr>
            <p:grpSpPr>
              <a:xfrm>
                <a:off x="5305233" y="3176835"/>
                <a:ext cx="685971" cy="404655"/>
                <a:chOff x="5305233" y="3176835"/>
                <a:chExt cx="685971" cy="404655"/>
              </a:xfrm>
            </p:grpSpPr>
            <p:sp>
              <p:nvSpPr>
                <p:cNvPr id="4707" name="Google Shape;4707;p4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1" name="Google Shape;4711;p49"/>
            <p:cNvGrpSpPr/>
            <p:nvPr/>
          </p:nvGrpSpPr>
          <p:grpSpPr>
            <a:xfrm>
              <a:off x="5657361" y="2824811"/>
              <a:ext cx="1078361" cy="404655"/>
              <a:chOff x="5657361" y="2824811"/>
              <a:chExt cx="1078361" cy="404655"/>
            </a:xfrm>
          </p:grpSpPr>
          <p:grpSp>
            <p:nvGrpSpPr>
              <p:cNvPr id="4712" name="Google Shape;4712;p49"/>
              <p:cNvGrpSpPr/>
              <p:nvPr/>
            </p:nvGrpSpPr>
            <p:grpSpPr>
              <a:xfrm>
                <a:off x="5657361" y="2824811"/>
                <a:ext cx="1078361" cy="404655"/>
                <a:chOff x="5657361" y="2824811"/>
                <a:chExt cx="1078361" cy="404655"/>
              </a:xfrm>
            </p:grpSpPr>
            <p:grpSp>
              <p:nvGrpSpPr>
                <p:cNvPr id="4713" name="Google Shape;4713;p49"/>
                <p:cNvGrpSpPr/>
                <p:nvPr/>
              </p:nvGrpSpPr>
              <p:grpSpPr>
                <a:xfrm>
                  <a:off x="5938485" y="2824811"/>
                  <a:ext cx="797237" cy="404655"/>
                  <a:chOff x="5938485" y="2824811"/>
                  <a:chExt cx="797237" cy="404655"/>
                </a:xfrm>
              </p:grpSpPr>
              <p:sp>
                <p:nvSpPr>
                  <p:cNvPr id="4714" name="Google Shape;4714;p4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6" name="Google Shape;4716;p4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7" name="Google Shape;4717;p4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49"/>
            <p:cNvGrpSpPr/>
            <p:nvPr/>
          </p:nvGrpSpPr>
          <p:grpSpPr>
            <a:xfrm>
              <a:off x="5190863" y="3528942"/>
              <a:ext cx="1078026" cy="404739"/>
              <a:chOff x="5190863" y="3528942"/>
              <a:chExt cx="1078026" cy="404739"/>
            </a:xfrm>
          </p:grpSpPr>
          <p:sp>
            <p:nvSpPr>
              <p:cNvPr id="4719" name="Google Shape;4719;p4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0" name="Google Shape;4720;p49"/>
              <p:cNvGrpSpPr/>
              <p:nvPr/>
            </p:nvGrpSpPr>
            <p:grpSpPr>
              <a:xfrm>
                <a:off x="5190863" y="3528942"/>
                <a:ext cx="1078026" cy="404739"/>
                <a:chOff x="5190863" y="3528942"/>
                <a:chExt cx="1078026" cy="404739"/>
              </a:xfrm>
            </p:grpSpPr>
            <p:sp>
              <p:nvSpPr>
                <p:cNvPr id="4721" name="Google Shape;4721;p4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23" name="Google Shape;4723;p49"/>
          <p:cNvGrpSpPr/>
          <p:nvPr/>
        </p:nvGrpSpPr>
        <p:grpSpPr>
          <a:xfrm>
            <a:off x="728162" y="1474292"/>
            <a:ext cx="1086719" cy="879487"/>
            <a:chOff x="803162" y="1474292"/>
            <a:chExt cx="1086719" cy="879487"/>
          </a:xfrm>
        </p:grpSpPr>
        <p:grpSp>
          <p:nvGrpSpPr>
            <p:cNvPr id="4724" name="Google Shape;4724;p49"/>
            <p:cNvGrpSpPr/>
            <p:nvPr/>
          </p:nvGrpSpPr>
          <p:grpSpPr>
            <a:xfrm>
              <a:off x="803162" y="1625948"/>
              <a:ext cx="445856" cy="576579"/>
              <a:chOff x="803162" y="1625948"/>
              <a:chExt cx="445856" cy="576579"/>
            </a:xfrm>
          </p:grpSpPr>
          <p:sp>
            <p:nvSpPr>
              <p:cNvPr id="4725" name="Google Shape;4725;p4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6" name="Google Shape;4726;p49"/>
              <p:cNvGrpSpPr/>
              <p:nvPr/>
            </p:nvGrpSpPr>
            <p:grpSpPr>
              <a:xfrm>
                <a:off x="1056023" y="1625948"/>
                <a:ext cx="192995" cy="576579"/>
                <a:chOff x="1056023" y="1625948"/>
                <a:chExt cx="192995" cy="576579"/>
              </a:xfrm>
            </p:grpSpPr>
            <p:sp>
              <p:nvSpPr>
                <p:cNvPr id="4727" name="Google Shape;4727;p4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2" name="Google Shape;4732;p49"/>
            <p:cNvGrpSpPr/>
            <p:nvPr/>
          </p:nvGrpSpPr>
          <p:grpSpPr>
            <a:xfrm>
              <a:off x="1371406" y="1474292"/>
              <a:ext cx="518475" cy="879487"/>
              <a:chOff x="1398231" y="1474292"/>
              <a:chExt cx="518475" cy="879487"/>
            </a:xfrm>
          </p:grpSpPr>
          <p:grpSp>
            <p:nvGrpSpPr>
              <p:cNvPr id="4733" name="Google Shape;4733;p49"/>
              <p:cNvGrpSpPr/>
              <p:nvPr/>
            </p:nvGrpSpPr>
            <p:grpSpPr>
              <a:xfrm>
                <a:off x="1398231" y="1474292"/>
                <a:ext cx="518475" cy="341643"/>
                <a:chOff x="1398231" y="1474292"/>
                <a:chExt cx="518475" cy="341643"/>
              </a:xfrm>
            </p:grpSpPr>
            <p:sp>
              <p:nvSpPr>
                <p:cNvPr id="4734" name="Google Shape;4734;p4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49"/>
                <p:cNvGrpSpPr/>
                <p:nvPr/>
              </p:nvGrpSpPr>
              <p:grpSpPr>
                <a:xfrm>
                  <a:off x="1616453" y="1474292"/>
                  <a:ext cx="300253" cy="341643"/>
                  <a:chOff x="1616453" y="1475379"/>
                  <a:chExt cx="300253" cy="341643"/>
                </a:xfrm>
              </p:grpSpPr>
              <p:sp>
                <p:nvSpPr>
                  <p:cNvPr id="4736" name="Google Shape;4736;p4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3" name="Google Shape;4743;p49"/>
                  <p:cNvGrpSpPr/>
                  <p:nvPr/>
                </p:nvGrpSpPr>
                <p:grpSpPr>
                  <a:xfrm>
                    <a:off x="1839639" y="1475379"/>
                    <a:ext cx="77067" cy="341643"/>
                    <a:chOff x="1839639" y="1475379"/>
                    <a:chExt cx="77067" cy="341643"/>
                  </a:xfrm>
                </p:grpSpPr>
                <p:sp>
                  <p:nvSpPr>
                    <p:cNvPr id="4744" name="Google Shape;4744;p4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6" name="Google Shape;4746;p49"/>
              <p:cNvGrpSpPr/>
              <p:nvPr/>
            </p:nvGrpSpPr>
            <p:grpSpPr>
              <a:xfrm>
                <a:off x="1398451" y="2012951"/>
                <a:ext cx="518255" cy="340828"/>
                <a:chOff x="1398451" y="2012951"/>
                <a:chExt cx="518255" cy="340828"/>
              </a:xfrm>
            </p:grpSpPr>
            <p:sp>
              <p:nvSpPr>
                <p:cNvPr id="4747" name="Google Shape;4747;p4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8" name="Google Shape;4748;p49"/>
                <p:cNvGrpSpPr/>
                <p:nvPr/>
              </p:nvGrpSpPr>
              <p:grpSpPr>
                <a:xfrm>
                  <a:off x="1616453" y="2012951"/>
                  <a:ext cx="300253" cy="340828"/>
                  <a:chOff x="1616453" y="2013538"/>
                  <a:chExt cx="300253" cy="340828"/>
                </a:xfrm>
              </p:grpSpPr>
              <p:sp>
                <p:nvSpPr>
                  <p:cNvPr id="4749" name="Google Shape;4749;p4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49"/>
                  <p:cNvGrpSpPr/>
                  <p:nvPr/>
                </p:nvGrpSpPr>
                <p:grpSpPr>
                  <a:xfrm>
                    <a:off x="1839639" y="2013538"/>
                    <a:ext cx="77067" cy="340828"/>
                    <a:chOff x="1839639" y="2013538"/>
                    <a:chExt cx="77067" cy="340828"/>
                  </a:xfrm>
                </p:grpSpPr>
                <p:sp>
                  <p:nvSpPr>
                    <p:cNvPr id="4757" name="Google Shape;4757;p4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9" name="Google Shape;4759;p49"/>
          <p:cNvGrpSpPr/>
          <p:nvPr/>
        </p:nvGrpSpPr>
        <p:grpSpPr>
          <a:xfrm>
            <a:off x="724986" y="3605478"/>
            <a:ext cx="1368681" cy="682918"/>
            <a:chOff x="724986" y="3605478"/>
            <a:chExt cx="1368681" cy="682918"/>
          </a:xfrm>
        </p:grpSpPr>
        <p:grpSp>
          <p:nvGrpSpPr>
            <p:cNvPr id="4760" name="Google Shape;4760;p49"/>
            <p:cNvGrpSpPr/>
            <p:nvPr/>
          </p:nvGrpSpPr>
          <p:grpSpPr>
            <a:xfrm>
              <a:off x="1289102" y="3823629"/>
              <a:ext cx="240442" cy="250435"/>
              <a:chOff x="-165066" y="3843615"/>
              <a:chExt cx="221259" cy="230455"/>
            </a:xfrm>
          </p:grpSpPr>
          <p:sp>
            <p:nvSpPr>
              <p:cNvPr id="4761" name="Google Shape;4761;p4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49"/>
            <p:cNvGrpSpPr/>
            <p:nvPr/>
          </p:nvGrpSpPr>
          <p:grpSpPr>
            <a:xfrm>
              <a:off x="724986" y="3605478"/>
              <a:ext cx="1368681" cy="682918"/>
              <a:chOff x="724986" y="3605478"/>
              <a:chExt cx="1368681" cy="682918"/>
            </a:xfrm>
          </p:grpSpPr>
          <p:grpSp>
            <p:nvGrpSpPr>
              <p:cNvPr id="4782" name="Google Shape;4782;p49"/>
              <p:cNvGrpSpPr/>
              <p:nvPr/>
            </p:nvGrpSpPr>
            <p:grpSpPr>
              <a:xfrm>
                <a:off x="1498221" y="4047614"/>
                <a:ext cx="529172" cy="240783"/>
                <a:chOff x="1498221" y="4047614"/>
                <a:chExt cx="529172" cy="240783"/>
              </a:xfrm>
            </p:grpSpPr>
            <p:grpSp>
              <p:nvGrpSpPr>
                <p:cNvPr id="4783" name="Google Shape;4783;p49"/>
                <p:cNvGrpSpPr/>
                <p:nvPr/>
              </p:nvGrpSpPr>
              <p:grpSpPr>
                <a:xfrm>
                  <a:off x="1826655" y="4224370"/>
                  <a:ext cx="200738" cy="25631"/>
                  <a:chOff x="1826655" y="4224370"/>
                  <a:chExt cx="200738" cy="25631"/>
                </a:xfrm>
              </p:grpSpPr>
              <p:sp>
                <p:nvSpPr>
                  <p:cNvPr id="4784" name="Google Shape;4784;p4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49"/>
                <p:cNvGrpSpPr/>
                <p:nvPr/>
              </p:nvGrpSpPr>
              <p:grpSpPr>
                <a:xfrm>
                  <a:off x="1498221" y="4047614"/>
                  <a:ext cx="328444" cy="240783"/>
                  <a:chOff x="1498221" y="4047614"/>
                  <a:chExt cx="328444" cy="240783"/>
                </a:xfrm>
              </p:grpSpPr>
              <p:sp>
                <p:nvSpPr>
                  <p:cNvPr id="4787" name="Google Shape;4787;p4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49"/>
                  <p:cNvGrpSpPr/>
                  <p:nvPr/>
                </p:nvGrpSpPr>
                <p:grpSpPr>
                  <a:xfrm>
                    <a:off x="1498221" y="4047614"/>
                    <a:ext cx="150566" cy="190416"/>
                    <a:chOff x="1498221" y="4047614"/>
                    <a:chExt cx="150566" cy="190416"/>
                  </a:xfrm>
                </p:grpSpPr>
                <p:sp>
                  <p:nvSpPr>
                    <p:cNvPr id="4789" name="Google Shape;4789;p4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1" name="Google Shape;4791;p49"/>
              <p:cNvGrpSpPr/>
              <p:nvPr/>
            </p:nvGrpSpPr>
            <p:grpSpPr>
              <a:xfrm>
                <a:off x="1560718" y="3800594"/>
                <a:ext cx="532948" cy="302090"/>
                <a:chOff x="1560718" y="3800594"/>
                <a:chExt cx="532948" cy="302090"/>
              </a:xfrm>
            </p:grpSpPr>
            <p:grpSp>
              <p:nvGrpSpPr>
                <p:cNvPr id="4792" name="Google Shape;4792;p49"/>
                <p:cNvGrpSpPr/>
                <p:nvPr/>
              </p:nvGrpSpPr>
              <p:grpSpPr>
                <a:xfrm>
                  <a:off x="1912179" y="3827344"/>
                  <a:ext cx="181487" cy="25631"/>
                  <a:chOff x="1912179" y="3827344"/>
                  <a:chExt cx="181487" cy="25631"/>
                </a:xfrm>
              </p:grpSpPr>
              <p:sp>
                <p:nvSpPr>
                  <p:cNvPr id="4793" name="Google Shape;4793;p4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49"/>
                <p:cNvGrpSpPr/>
                <p:nvPr/>
              </p:nvGrpSpPr>
              <p:grpSpPr>
                <a:xfrm>
                  <a:off x="1912179" y="4044505"/>
                  <a:ext cx="181487" cy="25622"/>
                  <a:chOff x="1912179" y="4044506"/>
                  <a:chExt cx="181487" cy="25622"/>
                </a:xfrm>
              </p:grpSpPr>
              <p:sp>
                <p:nvSpPr>
                  <p:cNvPr id="4796" name="Google Shape;4796;p4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49"/>
                <p:cNvGrpSpPr/>
                <p:nvPr/>
              </p:nvGrpSpPr>
              <p:grpSpPr>
                <a:xfrm>
                  <a:off x="1560718" y="3800594"/>
                  <a:ext cx="351472" cy="302090"/>
                  <a:chOff x="1560718" y="3800594"/>
                  <a:chExt cx="351472" cy="302090"/>
                </a:xfrm>
              </p:grpSpPr>
              <p:grpSp>
                <p:nvGrpSpPr>
                  <p:cNvPr id="4799" name="Google Shape;4799;p49"/>
                  <p:cNvGrpSpPr/>
                  <p:nvPr/>
                </p:nvGrpSpPr>
                <p:grpSpPr>
                  <a:xfrm>
                    <a:off x="1560718" y="3842857"/>
                    <a:ext cx="173586" cy="217131"/>
                    <a:chOff x="1560718" y="3842857"/>
                    <a:chExt cx="173586" cy="217131"/>
                  </a:xfrm>
                </p:grpSpPr>
                <p:sp>
                  <p:nvSpPr>
                    <p:cNvPr id="4800" name="Google Shape;4800;p4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4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5" name="Google Shape;4805;p4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49"/>
              <p:cNvGrpSpPr/>
              <p:nvPr/>
            </p:nvGrpSpPr>
            <p:grpSpPr>
              <a:xfrm>
                <a:off x="785350" y="3605478"/>
                <a:ext cx="535311" cy="249245"/>
                <a:chOff x="785350" y="3605478"/>
                <a:chExt cx="535311" cy="249245"/>
              </a:xfrm>
            </p:grpSpPr>
            <p:grpSp>
              <p:nvGrpSpPr>
                <p:cNvPr id="4807" name="Google Shape;4807;p49"/>
                <p:cNvGrpSpPr/>
                <p:nvPr/>
              </p:nvGrpSpPr>
              <p:grpSpPr>
                <a:xfrm>
                  <a:off x="785350" y="3605478"/>
                  <a:ext cx="376191" cy="102736"/>
                  <a:chOff x="785350" y="3605478"/>
                  <a:chExt cx="376191" cy="102736"/>
                </a:xfrm>
              </p:grpSpPr>
              <p:sp>
                <p:nvSpPr>
                  <p:cNvPr id="4808" name="Google Shape;4808;p4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9"/>
                <p:cNvGrpSpPr/>
                <p:nvPr/>
              </p:nvGrpSpPr>
              <p:grpSpPr>
                <a:xfrm>
                  <a:off x="1161530" y="3655851"/>
                  <a:ext cx="159131" cy="198872"/>
                  <a:chOff x="1161530" y="3655851"/>
                  <a:chExt cx="159131" cy="198872"/>
                </a:xfrm>
              </p:grpSpPr>
              <p:sp>
                <p:nvSpPr>
                  <p:cNvPr id="4812" name="Google Shape;4812;p4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4" name="Google Shape;4814;p49"/>
              <p:cNvGrpSpPr/>
              <p:nvPr/>
            </p:nvGrpSpPr>
            <p:grpSpPr>
              <a:xfrm>
                <a:off x="785350" y="4047614"/>
                <a:ext cx="535311" cy="240783"/>
                <a:chOff x="785350" y="4047614"/>
                <a:chExt cx="535311" cy="240783"/>
              </a:xfrm>
            </p:grpSpPr>
            <p:grpSp>
              <p:nvGrpSpPr>
                <p:cNvPr id="4815" name="Google Shape;4815;p49"/>
                <p:cNvGrpSpPr/>
                <p:nvPr/>
              </p:nvGrpSpPr>
              <p:grpSpPr>
                <a:xfrm>
                  <a:off x="1161636" y="4047614"/>
                  <a:ext cx="159025" cy="190415"/>
                  <a:chOff x="1161636" y="4047614"/>
                  <a:chExt cx="159025" cy="190415"/>
                </a:xfrm>
              </p:grpSpPr>
              <p:sp>
                <p:nvSpPr>
                  <p:cNvPr id="4816" name="Google Shape;4816;p4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49"/>
                <p:cNvGrpSpPr/>
                <p:nvPr/>
              </p:nvGrpSpPr>
              <p:grpSpPr>
                <a:xfrm>
                  <a:off x="785350" y="4185661"/>
                  <a:ext cx="376191" cy="102736"/>
                  <a:chOff x="785350" y="4185661"/>
                  <a:chExt cx="376191" cy="102736"/>
                </a:xfrm>
              </p:grpSpPr>
              <p:sp>
                <p:nvSpPr>
                  <p:cNvPr id="4819" name="Google Shape;4819;p4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49"/>
              <p:cNvGrpSpPr/>
              <p:nvPr/>
            </p:nvGrpSpPr>
            <p:grpSpPr>
              <a:xfrm>
                <a:off x="1501054" y="3605478"/>
                <a:ext cx="526340" cy="249240"/>
                <a:chOff x="1501054" y="3605478"/>
                <a:chExt cx="526340" cy="249240"/>
              </a:xfrm>
            </p:grpSpPr>
            <p:grpSp>
              <p:nvGrpSpPr>
                <p:cNvPr id="4823" name="Google Shape;4823;p49"/>
                <p:cNvGrpSpPr/>
                <p:nvPr/>
              </p:nvGrpSpPr>
              <p:grpSpPr>
                <a:xfrm>
                  <a:off x="1834208" y="3643867"/>
                  <a:ext cx="193185" cy="25622"/>
                  <a:chOff x="1834208" y="3643867"/>
                  <a:chExt cx="193185" cy="25622"/>
                </a:xfrm>
              </p:grpSpPr>
              <p:sp>
                <p:nvSpPr>
                  <p:cNvPr id="4824" name="Google Shape;4824;p4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49"/>
                <p:cNvGrpSpPr/>
                <p:nvPr/>
              </p:nvGrpSpPr>
              <p:grpSpPr>
                <a:xfrm>
                  <a:off x="1501054" y="3605478"/>
                  <a:ext cx="333165" cy="249240"/>
                  <a:chOff x="1501054" y="3605478"/>
                  <a:chExt cx="333165" cy="249240"/>
                </a:xfrm>
              </p:grpSpPr>
              <p:sp>
                <p:nvSpPr>
                  <p:cNvPr id="4827" name="Google Shape;4827;p4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8" name="Google Shape;4828;p49"/>
                  <p:cNvGrpSpPr/>
                  <p:nvPr/>
                </p:nvGrpSpPr>
                <p:grpSpPr>
                  <a:xfrm>
                    <a:off x="1501054" y="3655851"/>
                    <a:ext cx="155286" cy="198867"/>
                    <a:chOff x="1501054" y="3655851"/>
                    <a:chExt cx="155286" cy="198867"/>
                  </a:xfrm>
                </p:grpSpPr>
                <p:sp>
                  <p:nvSpPr>
                    <p:cNvPr id="4829" name="Google Shape;4829;p4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1" name="Google Shape;4831;p49"/>
              <p:cNvGrpSpPr/>
              <p:nvPr/>
            </p:nvGrpSpPr>
            <p:grpSpPr>
              <a:xfrm>
                <a:off x="724986" y="3800594"/>
                <a:ext cx="532950" cy="302090"/>
                <a:chOff x="724986" y="3800594"/>
                <a:chExt cx="532950" cy="302090"/>
              </a:xfrm>
            </p:grpSpPr>
            <p:grpSp>
              <p:nvGrpSpPr>
                <p:cNvPr id="4832" name="Google Shape;4832;p49"/>
                <p:cNvGrpSpPr/>
                <p:nvPr/>
              </p:nvGrpSpPr>
              <p:grpSpPr>
                <a:xfrm>
                  <a:off x="724986" y="4044367"/>
                  <a:ext cx="181314" cy="25626"/>
                  <a:chOff x="724986" y="4044367"/>
                  <a:chExt cx="181314" cy="25626"/>
                </a:xfrm>
              </p:grpSpPr>
              <p:sp>
                <p:nvSpPr>
                  <p:cNvPr id="4833" name="Google Shape;4833;p4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49"/>
                <p:cNvGrpSpPr/>
                <p:nvPr/>
              </p:nvGrpSpPr>
              <p:grpSpPr>
                <a:xfrm>
                  <a:off x="906290" y="3800594"/>
                  <a:ext cx="351646" cy="302090"/>
                  <a:chOff x="906290" y="3800594"/>
                  <a:chExt cx="351646" cy="302090"/>
                </a:xfrm>
              </p:grpSpPr>
              <p:grpSp>
                <p:nvGrpSpPr>
                  <p:cNvPr id="4836" name="Google Shape;4836;p49"/>
                  <p:cNvGrpSpPr/>
                  <p:nvPr/>
                </p:nvGrpSpPr>
                <p:grpSpPr>
                  <a:xfrm>
                    <a:off x="1084172" y="3842857"/>
                    <a:ext cx="173764" cy="217131"/>
                    <a:chOff x="1084172" y="3842857"/>
                    <a:chExt cx="173764" cy="217131"/>
                  </a:xfrm>
                </p:grpSpPr>
                <p:grpSp>
                  <p:nvGrpSpPr>
                    <p:cNvPr id="4837" name="Google Shape;4837;p49"/>
                    <p:cNvGrpSpPr/>
                    <p:nvPr/>
                  </p:nvGrpSpPr>
                  <p:grpSpPr>
                    <a:xfrm>
                      <a:off x="1156862" y="3936509"/>
                      <a:ext cx="101073" cy="25622"/>
                      <a:chOff x="1156862" y="3936509"/>
                      <a:chExt cx="101073" cy="25622"/>
                    </a:xfrm>
                  </p:grpSpPr>
                  <p:sp>
                    <p:nvSpPr>
                      <p:cNvPr id="4838" name="Google Shape;4838;p4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4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1" name="Google Shape;4841;p4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49"/>
                <p:cNvGrpSpPr/>
                <p:nvPr/>
              </p:nvGrpSpPr>
              <p:grpSpPr>
                <a:xfrm>
                  <a:off x="724986" y="3830189"/>
                  <a:ext cx="189533" cy="25626"/>
                  <a:chOff x="724986" y="3830189"/>
                  <a:chExt cx="189533" cy="25626"/>
                </a:xfrm>
              </p:grpSpPr>
              <p:sp>
                <p:nvSpPr>
                  <p:cNvPr id="4844" name="Google Shape;4844;p4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46" name="Google Shape;4846;p49"/>
          <p:cNvGrpSpPr/>
          <p:nvPr/>
        </p:nvGrpSpPr>
        <p:grpSpPr>
          <a:xfrm>
            <a:off x="2253298" y="2455640"/>
            <a:ext cx="948701" cy="935378"/>
            <a:chOff x="2253298" y="2428317"/>
            <a:chExt cx="948701" cy="935378"/>
          </a:xfrm>
        </p:grpSpPr>
        <p:sp>
          <p:nvSpPr>
            <p:cNvPr id="4847" name="Google Shape;4847;p4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83"/>
        <p:cNvGrpSpPr/>
        <p:nvPr/>
      </p:nvGrpSpPr>
      <p:grpSpPr>
        <a:xfrm>
          <a:off x="0" y="0"/>
          <a:ext cx="0" cy="0"/>
          <a:chOff x="0" y="0"/>
          <a:chExt cx="0" cy="0"/>
        </a:xfrm>
      </p:grpSpPr>
      <p:grpSp>
        <p:nvGrpSpPr>
          <p:cNvPr id="4884" name="Google Shape;4884;p50"/>
          <p:cNvGrpSpPr/>
          <p:nvPr/>
        </p:nvGrpSpPr>
        <p:grpSpPr>
          <a:xfrm>
            <a:off x="3353582" y="1145627"/>
            <a:ext cx="2363393" cy="1017867"/>
            <a:chOff x="3292400" y="1219146"/>
            <a:chExt cx="2615240" cy="1110239"/>
          </a:xfrm>
        </p:grpSpPr>
        <p:sp>
          <p:nvSpPr>
            <p:cNvPr id="4885" name="Google Shape;4885;p5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86" name="Google Shape;4886;p5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7" name="Google Shape;4887;p5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8" name="Google Shape;4888;p5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9" name="Google Shape;4889;p5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90" name="Google Shape;4890;p5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91" name="Google Shape;4891;p5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92" name="Google Shape;4892;p5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93" name="Google Shape;4893;p5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94" name="Google Shape;4894;p5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95" name="Google Shape;4895;p5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6" name="Google Shape;4896;p5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7" name="Google Shape;4897;p5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8" name="Google Shape;4898;p5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9" name="Google Shape;4899;p50"/>
            <p:cNvGrpSpPr/>
            <p:nvPr/>
          </p:nvGrpSpPr>
          <p:grpSpPr>
            <a:xfrm>
              <a:off x="3748438" y="1378608"/>
              <a:ext cx="2159202" cy="903971"/>
              <a:chOff x="1683525" y="2179850"/>
              <a:chExt cx="4519050" cy="2134525"/>
            </a:xfrm>
          </p:grpSpPr>
          <p:sp>
            <p:nvSpPr>
              <p:cNvPr id="4900" name="Google Shape;4900;p5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5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5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5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5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5" name="Google Shape;4905;p5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6" name="Google Shape;4906;p5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7" name="Google Shape;4907;p5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8" name="Google Shape;4908;p5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9" name="Google Shape;4909;p5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0" name="Google Shape;4910;p5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1" name="Google Shape;4911;p5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12" name="Google Shape;4912;p50"/>
          <p:cNvGraphicFramePr/>
          <p:nvPr/>
        </p:nvGraphicFramePr>
        <p:xfrm>
          <a:off x="5949675" y="2323100"/>
          <a:ext cx="2491300" cy="868600"/>
        </p:xfrm>
        <a:graphic>
          <a:graphicData uri="http://schemas.openxmlformats.org/drawingml/2006/table">
            <a:tbl>
              <a:tblPr>
                <a:noFill/>
                <a:tableStyleId>{4132B801-97D6-45E7-BBB4-C57E345335A6}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13" name="Google Shape;4913;p50"/>
          <p:cNvGrpSpPr/>
          <p:nvPr/>
        </p:nvGrpSpPr>
        <p:grpSpPr>
          <a:xfrm>
            <a:off x="5926924" y="3381697"/>
            <a:ext cx="2519825" cy="1001454"/>
            <a:chOff x="1906114" y="789980"/>
            <a:chExt cx="1487676" cy="606868"/>
          </a:xfrm>
        </p:grpSpPr>
        <p:cxnSp>
          <p:nvCxnSpPr>
            <p:cNvPr id="4914" name="Google Shape;4914;p5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5" name="Google Shape;4915;p5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6" name="Google Shape;4916;p5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7" name="Google Shape;4917;p5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8" name="Google Shape;4918;p5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9" name="Google Shape;4919;p5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20" name="Google Shape;4920;p5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21" name="Google Shape;4921;p5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8" name="Google Shape;4928;p5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9" name="Google Shape;4929;p5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30" name="Google Shape;4930;p5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50"/>
          <p:cNvGrpSpPr/>
          <p:nvPr/>
        </p:nvGrpSpPr>
        <p:grpSpPr>
          <a:xfrm>
            <a:off x="726399" y="1190655"/>
            <a:ext cx="2394370" cy="976502"/>
            <a:chOff x="749309" y="1112739"/>
            <a:chExt cx="2371603" cy="976502"/>
          </a:xfrm>
        </p:grpSpPr>
        <p:sp>
          <p:nvSpPr>
            <p:cNvPr id="4932" name="Google Shape;4932;p5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64" name="Google Shape;4964;p50"/>
          <p:cNvGraphicFramePr/>
          <p:nvPr/>
        </p:nvGraphicFramePr>
        <p:xfrm>
          <a:off x="5949700" y="1188950"/>
          <a:ext cx="2491300" cy="976425"/>
        </p:xfrm>
        <a:graphic>
          <a:graphicData uri="http://schemas.openxmlformats.org/drawingml/2006/table">
            <a:tbl>
              <a:tblPr>
                <a:noFill/>
                <a:tableStyleId>{4132B801-97D6-45E7-BBB4-C57E345335A6}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65" name="Google Shape;4965;p50"/>
          <p:cNvGraphicFramePr/>
          <p:nvPr/>
        </p:nvGraphicFramePr>
        <p:xfrm>
          <a:off x="3356413" y="2323100"/>
          <a:ext cx="2363400" cy="868575"/>
        </p:xfrm>
        <a:graphic>
          <a:graphicData uri="http://schemas.openxmlformats.org/drawingml/2006/table">
            <a:tbl>
              <a:tblPr>
                <a:noFill/>
                <a:tableStyleId>{4132B801-97D6-45E7-BBB4-C57E345335A6}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6" name="Google Shape;4966;p50"/>
          <p:cNvGrpSpPr/>
          <p:nvPr/>
        </p:nvGrpSpPr>
        <p:grpSpPr>
          <a:xfrm>
            <a:off x="4100342" y="2709743"/>
            <a:ext cx="1517436" cy="74460"/>
            <a:chOff x="3980086" y="2804397"/>
            <a:chExt cx="1227600" cy="66900"/>
          </a:xfrm>
        </p:grpSpPr>
        <p:sp>
          <p:nvSpPr>
            <p:cNvPr id="4967" name="Google Shape;4967;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50"/>
          <p:cNvGrpSpPr/>
          <p:nvPr/>
        </p:nvGrpSpPr>
        <p:grpSpPr>
          <a:xfrm>
            <a:off x="4725406" y="3002330"/>
            <a:ext cx="892956" cy="74460"/>
            <a:chOff x="3980086" y="2804397"/>
            <a:chExt cx="1227600" cy="66900"/>
          </a:xfrm>
        </p:grpSpPr>
        <p:sp>
          <p:nvSpPr>
            <p:cNvPr id="4970" name="Google Shape;4970;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50"/>
          <p:cNvGrpSpPr/>
          <p:nvPr/>
        </p:nvGrpSpPr>
        <p:grpSpPr>
          <a:xfrm>
            <a:off x="3358498" y="3361213"/>
            <a:ext cx="2363244" cy="1005943"/>
            <a:chOff x="3358415" y="3361302"/>
            <a:chExt cx="2363244" cy="1024695"/>
          </a:xfrm>
        </p:grpSpPr>
        <p:grpSp>
          <p:nvGrpSpPr>
            <p:cNvPr id="4973" name="Google Shape;4973;p50"/>
            <p:cNvGrpSpPr/>
            <p:nvPr/>
          </p:nvGrpSpPr>
          <p:grpSpPr>
            <a:xfrm>
              <a:off x="3358415" y="3361302"/>
              <a:ext cx="441300" cy="1024695"/>
              <a:chOff x="3358415" y="3361302"/>
              <a:chExt cx="441300" cy="1024695"/>
            </a:xfrm>
          </p:grpSpPr>
          <p:sp>
            <p:nvSpPr>
              <p:cNvPr id="4974" name="Google Shape;4974;p5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50"/>
            <p:cNvGrpSpPr/>
            <p:nvPr/>
          </p:nvGrpSpPr>
          <p:grpSpPr>
            <a:xfrm>
              <a:off x="3838901" y="3361302"/>
              <a:ext cx="441300" cy="1024695"/>
              <a:chOff x="3838901" y="3361302"/>
              <a:chExt cx="441300" cy="1024695"/>
            </a:xfrm>
          </p:grpSpPr>
          <p:sp>
            <p:nvSpPr>
              <p:cNvPr id="4981" name="Google Shape;4981;p5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50"/>
            <p:cNvGrpSpPr/>
            <p:nvPr/>
          </p:nvGrpSpPr>
          <p:grpSpPr>
            <a:xfrm>
              <a:off x="4319387" y="3361302"/>
              <a:ext cx="441300" cy="1024695"/>
              <a:chOff x="4319387" y="3361302"/>
              <a:chExt cx="441300" cy="1024695"/>
            </a:xfrm>
          </p:grpSpPr>
          <p:sp>
            <p:nvSpPr>
              <p:cNvPr id="4988" name="Google Shape;4988;p5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50"/>
            <p:cNvGrpSpPr/>
            <p:nvPr/>
          </p:nvGrpSpPr>
          <p:grpSpPr>
            <a:xfrm>
              <a:off x="4799873" y="3361302"/>
              <a:ext cx="441300" cy="1024695"/>
              <a:chOff x="4799873" y="3361302"/>
              <a:chExt cx="441300" cy="1024695"/>
            </a:xfrm>
          </p:grpSpPr>
          <p:sp>
            <p:nvSpPr>
              <p:cNvPr id="4995" name="Google Shape;4995;p5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50"/>
            <p:cNvGrpSpPr/>
            <p:nvPr/>
          </p:nvGrpSpPr>
          <p:grpSpPr>
            <a:xfrm>
              <a:off x="5280360" y="3361302"/>
              <a:ext cx="441300" cy="1024695"/>
              <a:chOff x="5280360" y="3361302"/>
              <a:chExt cx="441300" cy="1024695"/>
            </a:xfrm>
          </p:grpSpPr>
          <p:sp>
            <p:nvSpPr>
              <p:cNvPr id="5002" name="Google Shape;5002;p5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8" name="Google Shape;5008;p50"/>
          <p:cNvGraphicFramePr/>
          <p:nvPr/>
        </p:nvGraphicFramePr>
        <p:xfrm>
          <a:off x="724925" y="2323100"/>
          <a:ext cx="2403600" cy="881400"/>
        </p:xfrm>
        <a:graphic>
          <a:graphicData uri="http://schemas.openxmlformats.org/drawingml/2006/table">
            <a:tbl>
              <a:tblPr>
                <a:noFill/>
                <a:tableStyleId>{4132B801-97D6-45E7-BBB4-C57E345335A6}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9" name="Google Shape;5009;p50"/>
          <p:cNvGrpSpPr/>
          <p:nvPr/>
        </p:nvGrpSpPr>
        <p:grpSpPr>
          <a:xfrm>
            <a:off x="726450" y="3372825"/>
            <a:ext cx="2403614" cy="1005900"/>
            <a:chOff x="726450" y="3372825"/>
            <a:chExt cx="2403614" cy="1005900"/>
          </a:xfrm>
        </p:grpSpPr>
        <p:grpSp>
          <p:nvGrpSpPr>
            <p:cNvPr id="5010" name="Google Shape;5010;p50"/>
            <p:cNvGrpSpPr/>
            <p:nvPr/>
          </p:nvGrpSpPr>
          <p:grpSpPr>
            <a:xfrm>
              <a:off x="726450" y="3696000"/>
              <a:ext cx="2403614" cy="500898"/>
              <a:chOff x="726450" y="3696000"/>
              <a:chExt cx="2403614" cy="500898"/>
            </a:xfrm>
          </p:grpSpPr>
          <p:sp>
            <p:nvSpPr>
              <p:cNvPr id="5011" name="Google Shape;5011;p5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2" name="Google Shape;5012;p5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3" name="Google Shape;5013;p50"/>
            <p:cNvGrpSpPr/>
            <p:nvPr/>
          </p:nvGrpSpPr>
          <p:grpSpPr>
            <a:xfrm>
              <a:off x="1348050" y="3372825"/>
              <a:ext cx="1720425" cy="1005900"/>
              <a:chOff x="1348050" y="3372825"/>
              <a:chExt cx="1720425" cy="1005900"/>
            </a:xfrm>
          </p:grpSpPr>
          <p:sp>
            <p:nvSpPr>
              <p:cNvPr id="5014" name="Google Shape;5014;p5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5" name="Google Shape;5015;p5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6" name="Google Shape;5016;p5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7" name="Google Shape;5017;p5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8" name="Google Shape;5018;p5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9" name="Google Shape;5019;p50"/>
            <p:cNvGrpSpPr/>
            <p:nvPr/>
          </p:nvGrpSpPr>
          <p:grpSpPr>
            <a:xfrm>
              <a:off x="1455707" y="3731058"/>
              <a:ext cx="1491150" cy="417657"/>
              <a:chOff x="1455707" y="3731058"/>
              <a:chExt cx="1491150" cy="417657"/>
            </a:xfrm>
          </p:grpSpPr>
          <p:grpSp>
            <p:nvGrpSpPr>
              <p:cNvPr id="5020" name="Google Shape;5020;p50"/>
              <p:cNvGrpSpPr/>
              <p:nvPr/>
            </p:nvGrpSpPr>
            <p:grpSpPr>
              <a:xfrm>
                <a:off x="1472938" y="3745828"/>
                <a:ext cx="72126" cy="53788"/>
                <a:chOff x="1472938" y="3745828"/>
                <a:chExt cx="72126" cy="53788"/>
              </a:xfrm>
            </p:grpSpPr>
            <p:sp>
              <p:nvSpPr>
                <p:cNvPr id="5021" name="Google Shape;5021;p5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50"/>
              <p:cNvGrpSpPr/>
              <p:nvPr/>
            </p:nvGrpSpPr>
            <p:grpSpPr>
              <a:xfrm>
                <a:off x="1819181" y="4089633"/>
                <a:ext cx="72126" cy="53788"/>
                <a:chOff x="1819181" y="4089633"/>
                <a:chExt cx="72126" cy="53788"/>
              </a:xfrm>
            </p:grpSpPr>
            <p:sp>
              <p:nvSpPr>
                <p:cNvPr id="5024" name="Google Shape;5024;p5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50"/>
              <p:cNvGrpSpPr/>
              <p:nvPr/>
            </p:nvGrpSpPr>
            <p:grpSpPr>
              <a:xfrm>
                <a:off x="1455707" y="4084171"/>
                <a:ext cx="64321" cy="64544"/>
                <a:chOff x="1455707" y="4084171"/>
                <a:chExt cx="64321" cy="64544"/>
              </a:xfrm>
            </p:grpSpPr>
            <p:sp>
              <p:nvSpPr>
                <p:cNvPr id="5027" name="Google Shape;5027;p5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50"/>
              <p:cNvGrpSpPr/>
              <p:nvPr/>
            </p:nvGrpSpPr>
            <p:grpSpPr>
              <a:xfrm>
                <a:off x="1818610" y="3731058"/>
                <a:ext cx="64321" cy="64544"/>
                <a:chOff x="1818610" y="3731058"/>
                <a:chExt cx="64321" cy="64544"/>
              </a:xfrm>
            </p:grpSpPr>
            <p:sp>
              <p:nvSpPr>
                <p:cNvPr id="5030" name="Google Shape;5030;p5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50"/>
              <p:cNvGrpSpPr/>
              <p:nvPr/>
            </p:nvGrpSpPr>
            <p:grpSpPr>
              <a:xfrm>
                <a:off x="2172491" y="4089633"/>
                <a:ext cx="72126" cy="53788"/>
                <a:chOff x="2172491" y="4089633"/>
                <a:chExt cx="72126" cy="53788"/>
              </a:xfrm>
            </p:grpSpPr>
            <p:sp>
              <p:nvSpPr>
                <p:cNvPr id="5033" name="Google Shape;5033;p5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50"/>
              <p:cNvGrpSpPr/>
              <p:nvPr/>
            </p:nvGrpSpPr>
            <p:grpSpPr>
              <a:xfrm>
                <a:off x="2171920" y="3731058"/>
                <a:ext cx="64321" cy="64544"/>
                <a:chOff x="2171920" y="3731058"/>
                <a:chExt cx="64321" cy="64544"/>
              </a:xfrm>
            </p:grpSpPr>
            <p:sp>
              <p:nvSpPr>
                <p:cNvPr id="5036" name="Google Shape;5036;p5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50"/>
              <p:cNvGrpSpPr/>
              <p:nvPr/>
            </p:nvGrpSpPr>
            <p:grpSpPr>
              <a:xfrm>
                <a:off x="2874730" y="3745828"/>
                <a:ext cx="72126" cy="53788"/>
                <a:chOff x="2874730" y="3745828"/>
                <a:chExt cx="72126" cy="53788"/>
              </a:xfrm>
            </p:grpSpPr>
            <p:sp>
              <p:nvSpPr>
                <p:cNvPr id="5039" name="Google Shape;5039;p5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50"/>
              <p:cNvGrpSpPr/>
              <p:nvPr/>
            </p:nvGrpSpPr>
            <p:grpSpPr>
              <a:xfrm>
                <a:off x="2878589" y="4081481"/>
                <a:ext cx="64321" cy="64544"/>
                <a:chOff x="2878589" y="4081481"/>
                <a:chExt cx="64321" cy="64544"/>
              </a:xfrm>
            </p:grpSpPr>
            <p:sp>
              <p:nvSpPr>
                <p:cNvPr id="5042" name="Google Shape;5042;p5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50"/>
              <p:cNvGrpSpPr/>
              <p:nvPr/>
            </p:nvGrpSpPr>
            <p:grpSpPr>
              <a:xfrm>
                <a:off x="2525796" y="4089633"/>
                <a:ext cx="72126" cy="53788"/>
                <a:chOff x="2525796" y="4089633"/>
                <a:chExt cx="72126" cy="53788"/>
              </a:xfrm>
            </p:grpSpPr>
            <p:sp>
              <p:nvSpPr>
                <p:cNvPr id="5045" name="Google Shape;5045;p5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50"/>
              <p:cNvGrpSpPr/>
              <p:nvPr/>
            </p:nvGrpSpPr>
            <p:grpSpPr>
              <a:xfrm>
                <a:off x="2525225" y="3731058"/>
                <a:ext cx="64321" cy="64544"/>
                <a:chOff x="2525225" y="3731058"/>
                <a:chExt cx="64321" cy="64544"/>
              </a:xfrm>
            </p:grpSpPr>
            <p:sp>
              <p:nvSpPr>
                <p:cNvPr id="5048" name="Google Shape;5048;p5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53"/>
        <p:cNvGrpSpPr/>
        <p:nvPr/>
      </p:nvGrpSpPr>
      <p:grpSpPr>
        <a:xfrm>
          <a:off x="0" y="0"/>
          <a:ext cx="0" cy="0"/>
          <a:chOff x="0" y="0"/>
          <a:chExt cx="0" cy="0"/>
        </a:xfrm>
      </p:grpSpPr>
      <p:grpSp>
        <p:nvGrpSpPr>
          <p:cNvPr id="5054" name="Google Shape;5054;p51"/>
          <p:cNvGrpSpPr/>
          <p:nvPr/>
        </p:nvGrpSpPr>
        <p:grpSpPr>
          <a:xfrm>
            <a:off x="732428" y="1171356"/>
            <a:ext cx="845921" cy="690752"/>
            <a:chOff x="732428" y="1198513"/>
            <a:chExt cx="845921" cy="690752"/>
          </a:xfrm>
        </p:grpSpPr>
        <p:grpSp>
          <p:nvGrpSpPr>
            <p:cNvPr id="5055" name="Google Shape;5055;p51"/>
            <p:cNvGrpSpPr/>
            <p:nvPr/>
          </p:nvGrpSpPr>
          <p:grpSpPr>
            <a:xfrm>
              <a:off x="823030" y="1198513"/>
              <a:ext cx="755319" cy="690752"/>
              <a:chOff x="823030" y="1198513"/>
              <a:chExt cx="755319" cy="690752"/>
            </a:xfrm>
          </p:grpSpPr>
          <p:sp>
            <p:nvSpPr>
              <p:cNvPr id="5056" name="Google Shape;5056;p5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51"/>
            <p:cNvGrpSpPr/>
            <p:nvPr/>
          </p:nvGrpSpPr>
          <p:grpSpPr>
            <a:xfrm>
              <a:off x="732428" y="1239937"/>
              <a:ext cx="739912" cy="607886"/>
              <a:chOff x="732428" y="1239937"/>
              <a:chExt cx="739912" cy="607886"/>
            </a:xfrm>
          </p:grpSpPr>
          <p:sp>
            <p:nvSpPr>
              <p:cNvPr id="5059" name="Google Shape;5059;p5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1"/>
            <p:cNvGrpSpPr/>
            <p:nvPr/>
          </p:nvGrpSpPr>
          <p:grpSpPr>
            <a:xfrm>
              <a:off x="732428" y="1277018"/>
              <a:ext cx="702832" cy="533758"/>
              <a:chOff x="732428" y="1277018"/>
              <a:chExt cx="702832" cy="533758"/>
            </a:xfrm>
          </p:grpSpPr>
          <p:sp>
            <p:nvSpPr>
              <p:cNvPr id="5062" name="Google Shape;5062;p5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51"/>
            <p:cNvGrpSpPr/>
            <p:nvPr/>
          </p:nvGrpSpPr>
          <p:grpSpPr>
            <a:xfrm>
              <a:off x="931170" y="1306653"/>
              <a:ext cx="647179" cy="474455"/>
              <a:chOff x="931170" y="1306653"/>
              <a:chExt cx="647179" cy="474455"/>
            </a:xfrm>
          </p:grpSpPr>
          <p:sp>
            <p:nvSpPr>
              <p:cNvPr id="5065" name="Google Shape;5065;p5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7" name="Google Shape;5067;p5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51"/>
          <p:cNvGrpSpPr/>
          <p:nvPr/>
        </p:nvGrpSpPr>
        <p:grpSpPr>
          <a:xfrm>
            <a:off x="3964037" y="1171363"/>
            <a:ext cx="634656" cy="699982"/>
            <a:chOff x="5985650" y="2860025"/>
            <a:chExt cx="1396075" cy="1539775"/>
          </a:xfrm>
        </p:grpSpPr>
        <p:sp>
          <p:nvSpPr>
            <p:cNvPr id="5069" name="Google Shape;5069;p5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51"/>
          <p:cNvGrpSpPr/>
          <p:nvPr/>
        </p:nvGrpSpPr>
        <p:grpSpPr>
          <a:xfrm>
            <a:off x="4719687" y="1171356"/>
            <a:ext cx="725845" cy="699975"/>
            <a:chOff x="4249973" y="1201875"/>
            <a:chExt cx="1958568" cy="1888762"/>
          </a:xfrm>
        </p:grpSpPr>
        <p:sp>
          <p:nvSpPr>
            <p:cNvPr id="5102" name="Google Shape;5102;p5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51"/>
            <p:cNvGrpSpPr/>
            <p:nvPr/>
          </p:nvGrpSpPr>
          <p:grpSpPr>
            <a:xfrm>
              <a:off x="5853086" y="1789142"/>
              <a:ext cx="355454" cy="1048099"/>
              <a:chOff x="5576108" y="2016725"/>
              <a:chExt cx="565200" cy="1666560"/>
            </a:xfrm>
          </p:grpSpPr>
          <p:sp>
            <p:nvSpPr>
              <p:cNvPr id="5104" name="Google Shape;5104;p5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5" name="Google Shape;5105;p5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1"/>
            <p:cNvGrpSpPr/>
            <p:nvPr/>
          </p:nvGrpSpPr>
          <p:grpSpPr>
            <a:xfrm>
              <a:off x="4869455" y="2691676"/>
              <a:ext cx="1013897" cy="398961"/>
              <a:chOff x="4012057" y="3451825"/>
              <a:chExt cx="1612175" cy="634379"/>
            </a:xfrm>
          </p:grpSpPr>
          <p:sp>
            <p:nvSpPr>
              <p:cNvPr id="5107" name="Google Shape;5107;p5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8" name="Google Shape;5108;p5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1"/>
            <p:cNvGrpSpPr/>
            <p:nvPr/>
          </p:nvGrpSpPr>
          <p:grpSpPr>
            <a:xfrm>
              <a:off x="4276937" y="2155961"/>
              <a:ext cx="651965" cy="891358"/>
              <a:chOff x="3069908" y="2599997"/>
              <a:chExt cx="1036675" cy="1417328"/>
            </a:xfrm>
          </p:grpSpPr>
          <p:sp>
            <p:nvSpPr>
              <p:cNvPr id="5110" name="Google Shape;5110;p5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1" name="Google Shape;5111;p5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51"/>
            <p:cNvGrpSpPr/>
            <p:nvPr/>
          </p:nvGrpSpPr>
          <p:grpSpPr>
            <a:xfrm>
              <a:off x="5054918" y="1201875"/>
              <a:ext cx="999548" cy="602711"/>
              <a:chOff x="4306958" y="1082925"/>
              <a:chExt cx="1589359" cy="958358"/>
            </a:xfrm>
          </p:grpSpPr>
          <p:sp>
            <p:nvSpPr>
              <p:cNvPr id="5113" name="Google Shape;5113;p5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4" name="Google Shape;5114;p5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1"/>
            <p:cNvGrpSpPr/>
            <p:nvPr/>
          </p:nvGrpSpPr>
          <p:grpSpPr>
            <a:xfrm>
              <a:off x="4249973" y="1303451"/>
              <a:ext cx="799317" cy="841334"/>
              <a:chOff x="3027033" y="1244439"/>
              <a:chExt cx="1270977" cy="1337786"/>
            </a:xfrm>
          </p:grpSpPr>
          <p:sp>
            <p:nvSpPr>
              <p:cNvPr id="5116" name="Google Shape;5116;p5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7" name="Google Shape;5117;p5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8" name="Google Shape;5118;p51"/>
          <p:cNvGrpSpPr/>
          <p:nvPr/>
        </p:nvGrpSpPr>
        <p:grpSpPr>
          <a:xfrm>
            <a:off x="4072551" y="2058137"/>
            <a:ext cx="750769" cy="683784"/>
            <a:chOff x="4204684" y="2104422"/>
            <a:chExt cx="699822" cy="637382"/>
          </a:xfrm>
        </p:grpSpPr>
        <p:grpSp>
          <p:nvGrpSpPr>
            <p:cNvPr id="5119" name="Google Shape;5119;p51"/>
            <p:cNvGrpSpPr/>
            <p:nvPr/>
          </p:nvGrpSpPr>
          <p:grpSpPr>
            <a:xfrm>
              <a:off x="4204684" y="2430067"/>
              <a:ext cx="342957" cy="311738"/>
              <a:chOff x="4204684" y="2430067"/>
              <a:chExt cx="342957" cy="311738"/>
            </a:xfrm>
          </p:grpSpPr>
          <p:sp>
            <p:nvSpPr>
              <p:cNvPr id="5120" name="Google Shape;5120;p5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51"/>
            <p:cNvGrpSpPr/>
            <p:nvPr/>
          </p:nvGrpSpPr>
          <p:grpSpPr>
            <a:xfrm>
              <a:off x="4561586" y="2430067"/>
              <a:ext cx="342920" cy="311738"/>
              <a:chOff x="4561586" y="2430067"/>
              <a:chExt cx="342920" cy="311738"/>
            </a:xfrm>
          </p:grpSpPr>
          <p:sp>
            <p:nvSpPr>
              <p:cNvPr id="5123" name="Google Shape;5123;p5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1"/>
            <p:cNvGrpSpPr/>
            <p:nvPr/>
          </p:nvGrpSpPr>
          <p:grpSpPr>
            <a:xfrm>
              <a:off x="4561586" y="2104422"/>
              <a:ext cx="342920" cy="311738"/>
              <a:chOff x="4561586" y="2104422"/>
              <a:chExt cx="342920" cy="311738"/>
            </a:xfrm>
          </p:grpSpPr>
          <p:sp>
            <p:nvSpPr>
              <p:cNvPr id="5126" name="Google Shape;5126;p5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1"/>
            <p:cNvGrpSpPr/>
            <p:nvPr/>
          </p:nvGrpSpPr>
          <p:grpSpPr>
            <a:xfrm>
              <a:off x="4204684" y="2104422"/>
              <a:ext cx="342957" cy="311664"/>
              <a:chOff x="4204684" y="2104422"/>
              <a:chExt cx="342957" cy="311664"/>
            </a:xfrm>
          </p:grpSpPr>
          <p:sp>
            <p:nvSpPr>
              <p:cNvPr id="5129" name="Google Shape;5129;p5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51"/>
          <p:cNvGrpSpPr/>
          <p:nvPr/>
        </p:nvGrpSpPr>
        <p:grpSpPr>
          <a:xfrm>
            <a:off x="5536984" y="1171351"/>
            <a:ext cx="660591" cy="688867"/>
            <a:chOff x="5830645" y="1267368"/>
            <a:chExt cx="530340" cy="553040"/>
          </a:xfrm>
        </p:grpSpPr>
        <p:sp>
          <p:nvSpPr>
            <p:cNvPr id="5132" name="Google Shape;5132;p5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51"/>
            <p:cNvGrpSpPr/>
            <p:nvPr/>
          </p:nvGrpSpPr>
          <p:grpSpPr>
            <a:xfrm>
              <a:off x="5830645" y="1267368"/>
              <a:ext cx="259743" cy="269909"/>
              <a:chOff x="5830645" y="1267368"/>
              <a:chExt cx="259743" cy="269909"/>
            </a:xfrm>
          </p:grpSpPr>
          <p:sp>
            <p:nvSpPr>
              <p:cNvPr id="5134" name="Google Shape;5134;p5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51"/>
            <p:cNvGrpSpPr/>
            <p:nvPr/>
          </p:nvGrpSpPr>
          <p:grpSpPr>
            <a:xfrm>
              <a:off x="6101293" y="1267368"/>
              <a:ext cx="259692" cy="269909"/>
              <a:chOff x="6101293" y="1267368"/>
              <a:chExt cx="259692" cy="269909"/>
            </a:xfrm>
          </p:grpSpPr>
          <p:sp>
            <p:nvSpPr>
              <p:cNvPr id="5137" name="Google Shape;5137;p5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51"/>
            <p:cNvGrpSpPr/>
            <p:nvPr/>
          </p:nvGrpSpPr>
          <p:grpSpPr>
            <a:xfrm>
              <a:off x="5830645" y="1550500"/>
              <a:ext cx="259692" cy="269909"/>
              <a:chOff x="5830645" y="1550500"/>
              <a:chExt cx="259692" cy="269909"/>
            </a:xfrm>
          </p:grpSpPr>
          <p:sp>
            <p:nvSpPr>
              <p:cNvPr id="5140" name="Google Shape;5140;p5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51"/>
            <p:cNvGrpSpPr/>
            <p:nvPr/>
          </p:nvGrpSpPr>
          <p:grpSpPr>
            <a:xfrm>
              <a:off x="6101293" y="1550500"/>
              <a:ext cx="259692" cy="269909"/>
              <a:chOff x="6101293" y="1550500"/>
              <a:chExt cx="259692" cy="269909"/>
            </a:xfrm>
          </p:grpSpPr>
          <p:sp>
            <p:nvSpPr>
              <p:cNvPr id="5143" name="Google Shape;5143;p5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5" name="Google Shape;5145;p51"/>
          <p:cNvGrpSpPr/>
          <p:nvPr/>
        </p:nvGrpSpPr>
        <p:grpSpPr>
          <a:xfrm>
            <a:off x="739138" y="2061810"/>
            <a:ext cx="697154" cy="679574"/>
            <a:chOff x="2679875" y="2361475"/>
            <a:chExt cx="780425" cy="760575"/>
          </a:xfrm>
        </p:grpSpPr>
        <p:sp>
          <p:nvSpPr>
            <p:cNvPr id="5146" name="Google Shape;5146;p5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1"/>
          <p:cNvGrpSpPr/>
          <p:nvPr/>
        </p:nvGrpSpPr>
        <p:grpSpPr>
          <a:xfrm>
            <a:off x="3138297" y="1171402"/>
            <a:ext cx="735829" cy="684547"/>
            <a:chOff x="3351965" y="1148808"/>
            <a:chExt cx="750770" cy="698375"/>
          </a:xfrm>
        </p:grpSpPr>
        <p:grpSp>
          <p:nvGrpSpPr>
            <p:cNvPr id="5153" name="Google Shape;5153;p51"/>
            <p:cNvGrpSpPr/>
            <p:nvPr/>
          </p:nvGrpSpPr>
          <p:grpSpPr>
            <a:xfrm>
              <a:off x="3586796" y="1148808"/>
              <a:ext cx="294857" cy="286830"/>
              <a:chOff x="3750225" y="1774000"/>
              <a:chExt cx="149575" cy="145525"/>
            </a:xfrm>
          </p:grpSpPr>
          <p:sp>
            <p:nvSpPr>
              <p:cNvPr id="5154" name="Google Shape;5154;p5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51"/>
            <p:cNvGrpSpPr/>
            <p:nvPr/>
          </p:nvGrpSpPr>
          <p:grpSpPr>
            <a:xfrm>
              <a:off x="3779245" y="1375768"/>
              <a:ext cx="323490" cy="286978"/>
              <a:chOff x="3847850" y="1889150"/>
              <a:chExt cx="164100" cy="145600"/>
            </a:xfrm>
          </p:grpSpPr>
          <p:sp>
            <p:nvSpPr>
              <p:cNvPr id="5157" name="Google Shape;5157;p5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51"/>
            <p:cNvGrpSpPr/>
            <p:nvPr/>
          </p:nvGrpSpPr>
          <p:grpSpPr>
            <a:xfrm>
              <a:off x="3351965" y="1330435"/>
              <a:ext cx="295449" cy="285401"/>
              <a:chOff x="3631100" y="1866150"/>
              <a:chExt cx="149875" cy="144800"/>
            </a:xfrm>
          </p:grpSpPr>
          <p:sp>
            <p:nvSpPr>
              <p:cNvPr id="5160" name="Google Shape;5160;p5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1"/>
            <p:cNvGrpSpPr/>
            <p:nvPr/>
          </p:nvGrpSpPr>
          <p:grpSpPr>
            <a:xfrm>
              <a:off x="3548208" y="1560352"/>
              <a:ext cx="294808" cy="286830"/>
              <a:chOff x="3730650" y="1982800"/>
              <a:chExt cx="149550" cy="145525"/>
            </a:xfrm>
          </p:grpSpPr>
          <p:sp>
            <p:nvSpPr>
              <p:cNvPr id="5163" name="Google Shape;5163;p5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5" name="Google Shape;5165;p51"/>
          <p:cNvGrpSpPr/>
          <p:nvPr/>
        </p:nvGrpSpPr>
        <p:grpSpPr>
          <a:xfrm>
            <a:off x="7639949" y="1171356"/>
            <a:ext cx="804565" cy="677795"/>
            <a:chOff x="7636443" y="1204988"/>
            <a:chExt cx="804565" cy="677795"/>
          </a:xfrm>
        </p:grpSpPr>
        <p:grpSp>
          <p:nvGrpSpPr>
            <p:cNvPr id="5166" name="Google Shape;5166;p51"/>
            <p:cNvGrpSpPr/>
            <p:nvPr/>
          </p:nvGrpSpPr>
          <p:grpSpPr>
            <a:xfrm>
              <a:off x="7636443" y="1509705"/>
              <a:ext cx="804565" cy="373078"/>
              <a:chOff x="7636443" y="1509705"/>
              <a:chExt cx="804565" cy="373078"/>
            </a:xfrm>
          </p:grpSpPr>
          <p:sp>
            <p:nvSpPr>
              <p:cNvPr id="5167" name="Google Shape;5167;p5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51"/>
            <p:cNvGrpSpPr/>
            <p:nvPr/>
          </p:nvGrpSpPr>
          <p:grpSpPr>
            <a:xfrm>
              <a:off x="7636443" y="1408133"/>
              <a:ext cx="804565" cy="373078"/>
              <a:chOff x="7636443" y="1408133"/>
              <a:chExt cx="804565" cy="373078"/>
            </a:xfrm>
          </p:grpSpPr>
          <p:sp>
            <p:nvSpPr>
              <p:cNvPr id="5170" name="Google Shape;5170;p5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51"/>
            <p:cNvGrpSpPr/>
            <p:nvPr/>
          </p:nvGrpSpPr>
          <p:grpSpPr>
            <a:xfrm>
              <a:off x="7636443" y="1306560"/>
              <a:ext cx="804565" cy="373078"/>
              <a:chOff x="7636443" y="1306560"/>
              <a:chExt cx="804565" cy="373078"/>
            </a:xfrm>
          </p:grpSpPr>
          <p:sp>
            <p:nvSpPr>
              <p:cNvPr id="5173" name="Google Shape;5173;p5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51"/>
            <p:cNvGrpSpPr/>
            <p:nvPr/>
          </p:nvGrpSpPr>
          <p:grpSpPr>
            <a:xfrm>
              <a:off x="7636443" y="1204988"/>
              <a:ext cx="804565" cy="373078"/>
              <a:chOff x="7636443" y="1204988"/>
              <a:chExt cx="804565" cy="373078"/>
            </a:xfrm>
          </p:grpSpPr>
          <p:sp>
            <p:nvSpPr>
              <p:cNvPr id="5176" name="Google Shape;5176;p5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8" name="Google Shape;5178;p51"/>
          <p:cNvGrpSpPr/>
          <p:nvPr/>
        </p:nvGrpSpPr>
        <p:grpSpPr>
          <a:xfrm>
            <a:off x="4978796" y="2078771"/>
            <a:ext cx="661339" cy="661188"/>
            <a:chOff x="3990000" y="975400"/>
            <a:chExt cx="3934200" cy="3933300"/>
          </a:xfrm>
        </p:grpSpPr>
        <p:sp>
          <p:nvSpPr>
            <p:cNvPr id="5179" name="Google Shape;5179;p5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51"/>
          <p:cNvGrpSpPr/>
          <p:nvPr/>
        </p:nvGrpSpPr>
        <p:grpSpPr>
          <a:xfrm>
            <a:off x="6622444" y="2057409"/>
            <a:ext cx="868881" cy="684241"/>
            <a:chOff x="6598259" y="2078634"/>
            <a:chExt cx="868881" cy="684241"/>
          </a:xfrm>
        </p:grpSpPr>
        <p:sp>
          <p:nvSpPr>
            <p:cNvPr id="5184" name="Google Shape;5184;p5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1"/>
            <p:cNvGrpSpPr/>
            <p:nvPr/>
          </p:nvGrpSpPr>
          <p:grpSpPr>
            <a:xfrm>
              <a:off x="6808175" y="2078634"/>
              <a:ext cx="452229" cy="684241"/>
              <a:chOff x="6808175" y="2078634"/>
              <a:chExt cx="452229" cy="684241"/>
            </a:xfrm>
          </p:grpSpPr>
          <p:sp>
            <p:nvSpPr>
              <p:cNvPr id="5191" name="Google Shape;5191;p5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7" name="Google Shape;5197;p51"/>
              <p:cNvGrpSpPr/>
              <p:nvPr/>
            </p:nvGrpSpPr>
            <p:grpSpPr>
              <a:xfrm>
                <a:off x="6821586" y="2078634"/>
                <a:ext cx="426871" cy="684241"/>
                <a:chOff x="6821586" y="2078634"/>
                <a:chExt cx="426871" cy="684241"/>
              </a:xfrm>
            </p:grpSpPr>
            <p:grpSp>
              <p:nvGrpSpPr>
                <p:cNvPr id="5198" name="Google Shape;5198;p51"/>
                <p:cNvGrpSpPr/>
                <p:nvPr/>
              </p:nvGrpSpPr>
              <p:grpSpPr>
                <a:xfrm>
                  <a:off x="6821586" y="2078634"/>
                  <a:ext cx="426871" cy="684241"/>
                  <a:chOff x="6821586" y="2078634"/>
                  <a:chExt cx="426871" cy="684241"/>
                </a:xfrm>
              </p:grpSpPr>
              <p:sp>
                <p:nvSpPr>
                  <p:cNvPr id="5199" name="Google Shape;5199;p5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8" name="Google Shape;5218;p5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4" name="Google Shape;5224;p51"/>
          <p:cNvGrpSpPr/>
          <p:nvPr/>
        </p:nvGrpSpPr>
        <p:grpSpPr>
          <a:xfrm>
            <a:off x="5795610" y="2063018"/>
            <a:ext cx="671358" cy="671358"/>
            <a:chOff x="6535625" y="760425"/>
            <a:chExt cx="1665900" cy="1665900"/>
          </a:xfrm>
        </p:grpSpPr>
        <p:sp>
          <p:nvSpPr>
            <p:cNvPr id="5225" name="Google Shape;5225;p5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1"/>
          <p:cNvGrpSpPr/>
          <p:nvPr/>
        </p:nvGrpSpPr>
        <p:grpSpPr>
          <a:xfrm>
            <a:off x="732427" y="3731418"/>
            <a:ext cx="1340789" cy="640830"/>
            <a:chOff x="238125" y="1151100"/>
            <a:chExt cx="7139450" cy="3412300"/>
          </a:xfrm>
        </p:grpSpPr>
        <p:sp>
          <p:nvSpPr>
            <p:cNvPr id="5230" name="Google Shape;5230;p5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1"/>
          <p:cNvGrpSpPr/>
          <p:nvPr/>
        </p:nvGrpSpPr>
        <p:grpSpPr>
          <a:xfrm>
            <a:off x="5599650" y="2934699"/>
            <a:ext cx="985357" cy="585764"/>
            <a:chOff x="5145061" y="2881789"/>
            <a:chExt cx="1107641" cy="658458"/>
          </a:xfrm>
        </p:grpSpPr>
        <p:grpSp>
          <p:nvGrpSpPr>
            <p:cNvPr id="5243" name="Google Shape;5243;p51"/>
            <p:cNvGrpSpPr/>
            <p:nvPr/>
          </p:nvGrpSpPr>
          <p:grpSpPr>
            <a:xfrm>
              <a:off x="5722989" y="3244587"/>
              <a:ext cx="529713" cy="295659"/>
              <a:chOff x="5722989" y="3244587"/>
              <a:chExt cx="529713" cy="295659"/>
            </a:xfrm>
          </p:grpSpPr>
          <p:sp>
            <p:nvSpPr>
              <p:cNvPr id="5244" name="Google Shape;5244;p5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5" name="Google Shape;5245;p5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6" name="Google Shape;5246;p51"/>
            <p:cNvGrpSpPr/>
            <p:nvPr/>
          </p:nvGrpSpPr>
          <p:grpSpPr>
            <a:xfrm>
              <a:off x="5145061" y="3244587"/>
              <a:ext cx="536807" cy="295659"/>
              <a:chOff x="5145061" y="3244587"/>
              <a:chExt cx="536807" cy="295659"/>
            </a:xfrm>
          </p:grpSpPr>
          <p:sp>
            <p:nvSpPr>
              <p:cNvPr id="5247" name="Google Shape;5247;p5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8" name="Google Shape;5248;p5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9" name="Google Shape;5249;p51"/>
            <p:cNvGrpSpPr/>
            <p:nvPr/>
          </p:nvGrpSpPr>
          <p:grpSpPr>
            <a:xfrm>
              <a:off x="5341327" y="2898245"/>
              <a:ext cx="532309" cy="614891"/>
              <a:chOff x="5341327" y="2898245"/>
              <a:chExt cx="532309" cy="614891"/>
            </a:xfrm>
          </p:grpSpPr>
          <p:sp>
            <p:nvSpPr>
              <p:cNvPr id="5250" name="Google Shape;5250;p5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1" name="Google Shape;5251;p5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52" name="Google Shape;5252;p51"/>
            <p:cNvGrpSpPr/>
            <p:nvPr/>
          </p:nvGrpSpPr>
          <p:grpSpPr>
            <a:xfrm>
              <a:off x="5532290" y="2881789"/>
              <a:ext cx="620516" cy="305456"/>
              <a:chOff x="5532290" y="2881789"/>
              <a:chExt cx="620516" cy="305456"/>
            </a:xfrm>
          </p:grpSpPr>
          <p:sp>
            <p:nvSpPr>
              <p:cNvPr id="5253" name="Google Shape;5253;p5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4" name="Google Shape;5254;p5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55" name="Google Shape;5255;p51"/>
          <p:cNvGrpSpPr/>
          <p:nvPr/>
        </p:nvGrpSpPr>
        <p:grpSpPr>
          <a:xfrm>
            <a:off x="8178573" y="3726757"/>
            <a:ext cx="269068" cy="645491"/>
            <a:chOff x="7026852" y="3311869"/>
            <a:chExt cx="434331" cy="1041954"/>
          </a:xfrm>
        </p:grpSpPr>
        <p:sp>
          <p:nvSpPr>
            <p:cNvPr id="5256" name="Google Shape;5256;p5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51"/>
          <p:cNvGrpSpPr/>
          <p:nvPr/>
        </p:nvGrpSpPr>
        <p:grpSpPr>
          <a:xfrm>
            <a:off x="6195154" y="3765995"/>
            <a:ext cx="293882" cy="293836"/>
            <a:chOff x="4873519" y="3311869"/>
            <a:chExt cx="499374" cy="499296"/>
          </a:xfrm>
        </p:grpSpPr>
        <p:sp>
          <p:nvSpPr>
            <p:cNvPr id="5260" name="Google Shape;5260;p5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51"/>
          <p:cNvGrpSpPr/>
          <p:nvPr/>
        </p:nvGrpSpPr>
        <p:grpSpPr>
          <a:xfrm>
            <a:off x="6195154" y="4078366"/>
            <a:ext cx="293882" cy="293882"/>
            <a:chOff x="4873519" y="3875839"/>
            <a:chExt cx="499374" cy="499374"/>
          </a:xfrm>
        </p:grpSpPr>
        <p:sp>
          <p:nvSpPr>
            <p:cNvPr id="5263" name="Google Shape;5263;p5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1"/>
          <p:cNvGrpSpPr/>
          <p:nvPr/>
        </p:nvGrpSpPr>
        <p:grpSpPr>
          <a:xfrm>
            <a:off x="2425681" y="2050319"/>
            <a:ext cx="698104" cy="698208"/>
            <a:chOff x="2565073" y="2075876"/>
            <a:chExt cx="672482" cy="672518"/>
          </a:xfrm>
        </p:grpSpPr>
        <p:sp>
          <p:nvSpPr>
            <p:cNvPr id="5266" name="Google Shape;5266;p5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51"/>
          <p:cNvGrpSpPr/>
          <p:nvPr/>
        </p:nvGrpSpPr>
        <p:grpSpPr>
          <a:xfrm>
            <a:off x="5649092" y="3734919"/>
            <a:ext cx="438354" cy="637329"/>
            <a:chOff x="1697726" y="3244179"/>
            <a:chExt cx="788124" cy="1146069"/>
          </a:xfrm>
        </p:grpSpPr>
        <p:sp>
          <p:nvSpPr>
            <p:cNvPr id="5273" name="Google Shape;5273;p5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5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51"/>
          <p:cNvGrpSpPr/>
          <p:nvPr/>
        </p:nvGrpSpPr>
        <p:grpSpPr>
          <a:xfrm>
            <a:off x="7650306" y="2063282"/>
            <a:ext cx="799565" cy="670282"/>
            <a:chOff x="7617850" y="2063282"/>
            <a:chExt cx="799565" cy="670282"/>
          </a:xfrm>
        </p:grpSpPr>
        <p:cxnSp>
          <p:nvCxnSpPr>
            <p:cNvPr id="5277" name="Google Shape;5277;p5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8" name="Google Shape;5278;p5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9" name="Google Shape;5279;p5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0" name="Google Shape;5280;p5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1" name="Google Shape;5281;p5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82" name="Google Shape;5282;p5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83" name="Google Shape;5283;p51"/>
            <p:cNvGrpSpPr/>
            <p:nvPr/>
          </p:nvGrpSpPr>
          <p:grpSpPr>
            <a:xfrm>
              <a:off x="7734309" y="2063282"/>
              <a:ext cx="570957" cy="620095"/>
              <a:chOff x="7734309" y="2063282"/>
              <a:chExt cx="570957" cy="620095"/>
            </a:xfrm>
          </p:grpSpPr>
          <p:grpSp>
            <p:nvGrpSpPr>
              <p:cNvPr id="5284" name="Google Shape;5284;p51"/>
              <p:cNvGrpSpPr/>
              <p:nvPr/>
            </p:nvGrpSpPr>
            <p:grpSpPr>
              <a:xfrm>
                <a:off x="8031573" y="2063282"/>
                <a:ext cx="273693" cy="620095"/>
                <a:chOff x="8031573" y="2063282"/>
                <a:chExt cx="273693" cy="620095"/>
              </a:xfrm>
            </p:grpSpPr>
            <p:sp>
              <p:nvSpPr>
                <p:cNvPr id="5285" name="Google Shape;5285;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51"/>
              <p:cNvGrpSpPr/>
              <p:nvPr/>
            </p:nvGrpSpPr>
            <p:grpSpPr>
              <a:xfrm flipH="1">
                <a:off x="7734309" y="2063282"/>
                <a:ext cx="273693" cy="620095"/>
                <a:chOff x="8031573" y="2063282"/>
                <a:chExt cx="273693" cy="620095"/>
              </a:xfrm>
            </p:grpSpPr>
            <p:sp>
              <p:nvSpPr>
                <p:cNvPr id="5290" name="Google Shape;5290;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94" name="Google Shape;5294;p5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51"/>
          <p:cNvGrpSpPr/>
          <p:nvPr/>
        </p:nvGrpSpPr>
        <p:grpSpPr>
          <a:xfrm>
            <a:off x="7836913" y="2916765"/>
            <a:ext cx="602567" cy="601884"/>
            <a:chOff x="1186975" y="238125"/>
            <a:chExt cx="5244275" cy="5238325"/>
          </a:xfrm>
        </p:grpSpPr>
        <p:sp>
          <p:nvSpPr>
            <p:cNvPr id="5297" name="Google Shape;5297;p5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51"/>
          <p:cNvGrpSpPr/>
          <p:nvPr/>
        </p:nvGrpSpPr>
        <p:grpSpPr>
          <a:xfrm>
            <a:off x="3279650" y="2056249"/>
            <a:ext cx="651848" cy="687338"/>
            <a:chOff x="3400515" y="2056248"/>
            <a:chExt cx="698134" cy="735987"/>
          </a:xfrm>
        </p:grpSpPr>
        <p:grpSp>
          <p:nvGrpSpPr>
            <p:cNvPr id="5302" name="Google Shape;5302;p51"/>
            <p:cNvGrpSpPr/>
            <p:nvPr/>
          </p:nvGrpSpPr>
          <p:grpSpPr>
            <a:xfrm>
              <a:off x="3400515" y="2283913"/>
              <a:ext cx="312919" cy="219900"/>
              <a:chOff x="3400515" y="2283913"/>
              <a:chExt cx="312919" cy="219900"/>
            </a:xfrm>
          </p:grpSpPr>
          <p:sp>
            <p:nvSpPr>
              <p:cNvPr id="5303" name="Google Shape;5303;p5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4" name="Google Shape;5304;p5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05" name="Google Shape;5305;p51"/>
            <p:cNvGrpSpPr/>
            <p:nvPr/>
          </p:nvGrpSpPr>
          <p:grpSpPr>
            <a:xfrm>
              <a:off x="3547823" y="2461089"/>
              <a:ext cx="219900" cy="331146"/>
              <a:chOff x="3547823" y="2461089"/>
              <a:chExt cx="219900" cy="331146"/>
            </a:xfrm>
          </p:grpSpPr>
          <p:sp>
            <p:nvSpPr>
              <p:cNvPr id="5306" name="Google Shape;5306;p5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7" name="Google Shape;5307;p5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8" name="Google Shape;5308;p51"/>
            <p:cNvGrpSpPr/>
            <p:nvPr/>
          </p:nvGrpSpPr>
          <p:grpSpPr>
            <a:xfrm>
              <a:off x="3734138" y="2461089"/>
              <a:ext cx="219900" cy="331146"/>
              <a:chOff x="3734138" y="2461089"/>
              <a:chExt cx="219900" cy="331146"/>
            </a:xfrm>
          </p:grpSpPr>
          <p:sp>
            <p:nvSpPr>
              <p:cNvPr id="5309" name="Google Shape;5309;p5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0" name="Google Shape;5310;p5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11" name="Google Shape;5311;p51"/>
            <p:cNvGrpSpPr/>
            <p:nvPr/>
          </p:nvGrpSpPr>
          <p:grpSpPr>
            <a:xfrm>
              <a:off x="3787560" y="2281742"/>
              <a:ext cx="311089" cy="219900"/>
              <a:chOff x="3787560" y="2281742"/>
              <a:chExt cx="311089" cy="219900"/>
            </a:xfrm>
          </p:grpSpPr>
          <p:sp>
            <p:nvSpPr>
              <p:cNvPr id="5312" name="Google Shape;5312;p5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3" name="Google Shape;5313;p5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14" name="Google Shape;5314;p51"/>
            <p:cNvGrpSpPr/>
            <p:nvPr/>
          </p:nvGrpSpPr>
          <p:grpSpPr>
            <a:xfrm>
              <a:off x="3637290" y="2056248"/>
              <a:ext cx="219900" cy="330736"/>
              <a:chOff x="3637290" y="2056248"/>
              <a:chExt cx="219900" cy="330736"/>
            </a:xfrm>
          </p:grpSpPr>
          <p:sp>
            <p:nvSpPr>
              <p:cNvPr id="5315" name="Google Shape;5315;p5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16" name="Google Shape;5316;p5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7" name="Google Shape;5317;p51"/>
          <p:cNvGrpSpPr/>
          <p:nvPr/>
        </p:nvGrpSpPr>
        <p:grpSpPr>
          <a:xfrm>
            <a:off x="2571356" y="2926255"/>
            <a:ext cx="1268144" cy="592394"/>
            <a:chOff x="238125" y="1188750"/>
            <a:chExt cx="7140450" cy="3335550"/>
          </a:xfrm>
        </p:grpSpPr>
        <p:sp>
          <p:nvSpPr>
            <p:cNvPr id="5318" name="Google Shape;5318;p5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51"/>
          <p:cNvGrpSpPr/>
          <p:nvPr/>
        </p:nvGrpSpPr>
        <p:grpSpPr>
          <a:xfrm>
            <a:off x="6679257" y="2928410"/>
            <a:ext cx="1053944" cy="590147"/>
            <a:chOff x="238125" y="1335475"/>
            <a:chExt cx="5418735" cy="3034175"/>
          </a:xfrm>
        </p:grpSpPr>
        <p:sp>
          <p:nvSpPr>
            <p:cNvPr id="5324" name="Google Shape;5324;p5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1"/>
          <p:cNvGrpSpPr/>
          <p:nvPr/>
        </p:nvGrpSpPr>
        <p:grpSpPr>
          <a:xfrm>
            <a:off x="4110066" y="3733309"/>
            <a:ext cx="1268207" cy="638939"/>
            <a:chOff x="3967651" y="3645904"/>
            <a:chExt cx="1479304" cy="745292"/>
          </a:xfrm>
        </p:grpSpPr>
        <p:grpSp>
          <p:nvGrpSpPr>
            <p:cNvPr id="5328" name="Google Shape;5328;p51"/>
            <p:cNvGrpSpPr/>
            <p:nvPr/>
          </p:nvGrpSpPr>
          <p:grpSpPr>
            <a:xfrm>
              <a:off x="3967651" y="4009026"/>
              <a:ext cx="1479304" cy="382170"/>
              <a:chOff x="3967651" y="4009026"/>
              <a:chExt cx="1479304" cy="382170"/>
            </a:xfrm>
          </p:grpSpPr>
          <p:grpSp>
            <p:nvGrpSpPr>
              <p:cNvPr id="5329" name="Google Shape;5329;p51"/>
              <p:cNvGrpSpPr/>
              <p:nvPr/>
            </p:nvGrpSpPr>
            <p:grpSpPr>
              <a:xfrm>
                <a:off x="4892216" y="4195630"/>
                <a:ext cx="554739" cy="195566"/>
                <a:chOff x="3604375" y="4892160"/>
                <a:chExt cx="1651500" cy="582215"/>
              </a:xfrm>
            </p:grpSpPr>
            <p:sp>
              <p:nvSpPr>
                <p:cNvPr id="5330" name="Google Shape;5330;p5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51"/>
              <p:cNvGrpSpPr/>
              <p:nvPr/>
            </p:nvGrpSpPr>
            <p:grpSpPr>
              <a:xfrm>
                <a:off x="3967651" y="4146303"/>
                <a:ext cx="579402" cy="244893"/>
                <a:chOff x="851875" y="4745310"/>
                <a:chExt cx="1724925" cy="729065"/>
              </a:xfrm>
            </p:grpSpPr>
            <p:sp>
              <p:nvSpPr>
                <p:cNvPr id="5333" name="Google Shape;5333;p5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51"/>
              <p:cNvGrpSpPr/>
              <p:nvPr/>
            </p:nvGrpSpPr>
            <p:grpSpPr>
              <a:xfrm>
                <a:off x="4460753" y="4009026"/>
                <a:ext cx="493110" cy="382170"/>
                <a:chOff x="2319875" y="4336625"/>
                <a:chExt cx="1468025" cy="1137750"/>
              </a:xfrm>
            </p:grpSpPr>
            <p:sp>
              <p:nvSpPr>
                <p:cNvPr id="5336" name="Google Shape;5336;p5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51"/>
            <p:cNvGrpSpPr/>
            <p:nvPr/>
          </p:nvGrpSpPr>
          <p:grpSpPr>
            <a:xfrm>
              <a:off x="4479443" y="3645904"/>
              <a:ext cx="455965" cy="388789"/>
              <a:chOff x="2957425" y="238100"/>
              <a:chExt cx="1910200" cy="1628775"/>
            </a:xfrm>
          </p:grpSpPr>
          <p:sp>
            <p:nvSpPr>
              <p:cNvPr id="5339" name="Google Shape;5339;p5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9" name="Google Shape;5349;p51"/>
          <p:cNvGrpSpPr/>
          <p:nvPr/>
        </p:nvGrpSpPr>
        <p:grpSpPr>
          <a:xfrm>
            <a:off x="2496179" y="3734510"/>
            <a:ext cx="1243128" cy="637739"/>
            <a:chOff x="2496310" y="3693351"/>
            <a:chExt cx="1342906" cy="688926"/>
          </a:xfrm>
        </p:grpSpPr>
        <p:grpSp>
          <p:nvGrpSpPr>
            <p:cNvPr id="5350" name="Google Shape;5350;p51"/>
            <p:cNvGrpSpPr/>
            <p:nvPr/>
          </p:nvGrpSpPr>
          <p:grpSpPr>
            <a:xfrm>
              <a:off x="2496310" y="3693351"/>
              <a:ext cx="1342906" cy="688875"/>
              <a:chOff x="2496310" y="3693351"/>
              <a:chExt cx="1342906" cy="688875"/>
            </a:xfrm>
          </p:grpSpPr>
          <p:sp>
            <p:nvSpPr>
              <p:cNvPr id="5351" name="Google Shape;5351;p5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5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7" name="Google Shape;5357;p51"/>
              <p:cNvCxnSpPr>
                <a:stCxn id="535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8" name="Google Shape;5358;p51"/>
              <p:cNvCxnSpPr>
                <a:stCxn id="535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9" name="Google Shape;5359;p51"/>
              <p:cNvCxnSpPr>
                <a:stCxn id="535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0" name="Google Shape;5360;p51"/>
              <p:cNvCxnSpPr>
                <a:stCxn id="535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1" name="Google Shape;5361;p51"/>
              <p:cNvCxnSpPr>
                <a:stCxn id="535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62" name="Google Shape;5362;p51"/>
            <p:cNvGrpSpPr/>
            <p:nvPr/>
          </p:nvGrpSpPr>
          <p:grpSpPr>
            <a:xfrm>
              <a:off x="2675275" y="3930557"/>
              <a:ext cx="1003306" cy="451719"/>
              <a:chOff x="2675275" y="4174282"/>
              <a:chExt cx="1003306" cy="451719"/>
            </a:xfrm>
          </p:grpSpPr>
          <p:sp>
            <p:nvSpPr>
              <p:cNvPr id="5363" name="Google Shape;5363;p5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6" name="Google Shape;5366;p51"/>
          <p:cNvGrpSpPr/>
          <p:nvPr/>
        </p:nvGrpSpPr>
        <p:grpSpPr>
          <a:xfrm>
            <a:off x="1669850" y="1171356"/>
            <a:ext cx="574511" cy="874709"/>
            <a:chOff x="1715404" y="1112080"/>
            <a:chExt cx="642270" cy="977984"/>
          </a:xfrm>
        </p:grpSpPr>
        <p:grpSp>
          <p:nvGrpSpPr>
            <p:cNvPr id="5367" name="Google Shape;5367;p51"/>
            <p:cNvGrpSpPr/>
            <p:nvPr/>
          </p:nvGrpSpPr>
          <p:grpSpPr>
            <a:xfrm>
              <a:off x="1715404" y="1112080"/>
              <a:ext cx="642270" cy="977984"/>
              <a:chOff x="1715404" y="1112080"/>
              <a:chExt cx="642270" cy="977984"/>
            </a:xfrm>
          </p:grpSpPr>
          <p:sp>
            <p:nvSpPr>
              <p:cNvPr id="5368" name="Google Shape;5368;p5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51"/>
            <p:cNvGrpSpPr/>
            <p:nvPr/>
          </p:nvGrpSpPr>
          <p:grpSpPr>
            <a:xfrm>
              <a:off x="1768927" y="1165603"/>
              <a:ext cx="535225" cy="851367"/>
              <a:chOff x="1768927" y="1165603"/>
              <a:chExt cx="535225" cy="851367"/>
            </a:xfrm>
          </p:grpSpPr>
          <p:sp>
            <p:nvSpPr>
              <p:cNvPr id="5371" name="Google Shape;5371;p5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51"/>
            <p:cNvGrpSpPr/>
            <p:nvPr/>
          </p:nvGrpSpPr>
          <p:grpSpPr>
            <a:xfrm>
              <a:off x="1822449" y="1219125"/>
              <a:ext cx="428180" cy="718859"/>
              <a:chOff x="1822449" y="1219125"/>
              <a:chExt cx="428180" cy="718859"/>
            </a:xfrm>
          </p:grpSpPr>
          <p:sp>
            <p:nvSpPr>
              <p:cNvPr id="5374" name="Google Shape;5374;p5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51"/>
            <p:cNvGrpSpPr/>
            <p:nvPr/>
          </p:nvGrpSpPr>
          <p:grpSpPr>
            <a:xfrm>
              <a:off x="1875972" y="1272648"/>
              <a:ext cx="321135" cy="586939"/>
              <a:chOff x="1875972" y="1272648"/>
              <a:chExt cx="321135" cy="586939"/>
            </a:xfrm>
          </p:grpSpPr>
          <p:sp>
            <p:nvSpPr>
              <p:cNvPr id="5377" name="Google Shape;5377;p5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51"/>
          <p:cNvGrpSpPr/>
          <p:nvPr/>
        </p:nvGrpSpPr>
        <p:grpSpPr>
          <a:xfrm>
            <a:off x="7777011" y="3728078"/>
            <a:ext cx="293855" cy="644170"/>
            <a:chOff x="241025" y="3151575"/>
            <a:chExt cx="293855" cy="644170"/>
          </a:xfrm>
        </p:grpSpPr>
        <p:sp>
          <p:nvSpPr>
            <p:cNvPr id="5380" name="Google Shape;5380;p5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51"/>
          <p:cNvGrpSpPr/>
          <p:nvPr/>
        </p:nvGrpSpPr>
        <p:grpSpPr>
          <a:xfrm>
            <a:off x="724994" y="2928078"/>
            <a:ext cx="1779649" cy="591620"/>
            <a:chOff x="246070" y="1983375"/>
            <a:chExt cx="1855347" cy="616849"/>
          </a:xfrm>
        </p:grpSpPr>
        <p:sp>
          <p:nvSpPr>
            <p:cNvPr id="5383" name="Google Shape;5383;p5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51"/>
          <p:cNvGrpSpPr/>
          <p:nvPr/>
        </p:nvGrpSpPr>
        <p:grpSpPr>
          <a:xfrm>
            <a:off x="2335861" y="1171356"/>
            <a:ext cx="711055" cy="745993"/>
            <a:chOff x="2496269" y="1171698"/>
            <a:chExt cx="761953" cy="799392"/>
          </a:xfrm>
        </p:grpSpPr>
        <p:grpSp>
          <p:nvGrpSpPr>
            <p:cNvPr id="5393" name="Google Shape;5393;p51"/>
            <p:cNvGrpSpPr/>
            <p:nvPr/>
          </p:nvGrpSpPr>
          <p:grpSpPr>
            <a:xfrm>
              <a:off x="2496269" y="1171698"/>
              <a:ext cx="761953" cy="723022"/>
              <a:chOff x="2496269" y="1171698"/>
              <a:chExt cx="761953" cy="723022"/>
            </a:xfrm>
          </p:grpSpPr>
          <p:sp>
            <p:nvSpPr>
              <p:cNvPr id="5394" name="Google Shape;5394;p5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6" name="Google Shape;5396;p51"/>
              <p:cNvGrpSpPr/>
              <p:nvPr/>
            </p:nvGrpSpPr>
            <p:grpSpPr>
              <a:xfrm>
                <a:off x="2496269" y="1171698"/>
                <a:ext cx="761953" cy="723022"/>
                <a:chOff x="2496269" y="1120652"/>
                <a:chExt cx="761953" cy="723022"/>
              </a:xfrm>
            </p:grpSpPr>
            <p:grpSp>
              <p:nvGrpSpPr>
                <p:cNvPr id="5397" name="Google Shape;5397;p51"/>
                <p:cNvGrpSpPr/>
                <p:nvPr/>
              </p:nvGrpSpPr>
              <p:grpSpPr>
                <a:xfrm>
                  <a:off x="2496269" y="1120652"/>
                  <a:ext cx="761953" cy="723022"/>
                  <a:chOff x="2496269" y="1120652"/>
                  <a:chExt cx="761953" cy="723022"/>
                </a:xfrm>
              </p:grpSpPr>
              <p:grpSp>
                <p:nvGrpSpPr>
                  <p:cNvPr id="5398" name="Google Shape;5398;p51"/>
                  <p:cNvGrpSpPr/>
                  <p:nvPr/>
                </p:nvGrpSpPr>
                <p:grpSpPr>
                  <a:xfrm>
                    <a:off x="2496269" y="1304589"/>
                    <a:ext cx="407089" cy="305057"/>
                    <a:chOff x="2496269" y="1304589"/>
                    <a:chExt cx="407089" cy="305057"/>
                  </a:xfrm>
                </p:grpSpPr>
                <p:sp>
                  <p:nvSpPr>
                    <p:cNvPr id="5399" name="Google Shape;5399;p5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51"/>
                  <p:cNvGrpSpPr/>
                  <p:nvPr/>
                </p:nvGrpSpPr>
                <p:grpSpPr>
                  <a:xfrm>
                    <a:off x="2586468" y="1493376"/>
                    <a:ext cx="358850" cy="349656"/>
                    <a:chOff x="2586468" y="1493376"/>
                    <a:chExt cx="358850" cy="349656"/>
                  </a:xfrm>
                </p:grpSpPr>
                <p:sp>
                  <p:nvSpPr>
                    <p:cNvPr id="5402" name="Google Shape;5402;p5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51"/>
                  <p:cNvGrpSpPr/>
                  <p:nvPr/>
                </p:nvGrpSpPr>
                <p:grpSpPr>
                  <a:xfrm>
                    <a:off x="2807939" y="1494024"/>
                    <a:ext cx="358857" cy="349650"/>
                    <a:chOff x="2807939" y="1494024"/>
                    <a:chExt cx="358857" cy="349650"/>
                  </a:xfrm>
                </p:grpSpPr>
                <p:sp>
                  <p:nvSpPr>
                    <p:cNvPr id="5405" name="Google Shape;5405;p5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51"/>
                  <p:cNvGrpSpPr/>
                  <p:nvPr/>
                </p:nvGrpSpPr>
                <p:grpSpPr>
                  <a:xfrm>
                    <a:off x="2851133" y="1305635"/>
                    <a:ext cx="407089" cy="305057"/>
                    <a:chOff x="2851133" y="1305635"/>
                    <a:chExt cx="407089" cy="305057"/>
                  </a:xfrm>
                </p:grpSpPr>
                <p:sp>
                  <p:nvSpPr>
                    <p:cNvPr id="5408" name="Google Shape;5408;p5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51"/>
                  <p:cNvGrpSpPr/>
                  <p:nvPr/>
                </p:nvGrpSpPr>
                <p:grpSpPr>
                  <a:xfrm>
                    <a:off x="2727495" y="1120652"/>
                    <a:ext cx="300271" cy="396358"/>
                    <a:chOff x="2727495" y="1120652"/>
                    <a:chExt cx="300271" cy="396358"/>
                  </a:xfrm>
                </p:grpSpPr>
                <p:sp>
                  <p:nvSpPr>
                    <p:cNvPr id="5411" name="Google Shape;5411;p5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3" name="Google Shape;5413;p51"/>
                <p:cNvGrpSpPr/>
                <p:nvPr/>
              </p:nvGrpSpPr>
              <p:grpSpPr>
                <a:xfrm>
                  <a:off x="2722305" y="1350460"/>
                  <a:ext cx="308357" cy="308344"/>
                  <a:chOff x="2722305" y="1350460"/>
                  <a:chExt cx="308357" cy="308344"/>
                </a:xfrm>
              </p:grpSpPr>
              <p:sp>
                <p:nvSpPr>
                  <p:cNvPr id="5414" name="Google Shape;5414;p5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5" name="Google Shape;5415;p51"/>
                  <p:cNvGrpSpPr/>
                  <p:nvPr/>
                </p:nvGrpSpPr>
                <p:grpSpPr>
                  <a:xfrm>
                    <a:off x="2725064" y="1364529"/>
                    <a:ext cx="297954" cy="280182"/>
                    <a:chOff x="2725064" y="1364529"/>
                    <a:chExt cx="297954" cy="280182"/>
                  </a:xfrm>
                </p:grpSpPr>
                <p:sp>
                  <p:nvSpPr>
                    <p:cNvPr id="5416" name="Google Shape;5416;p5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5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21" name="Google Shape;5421;p5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1"/>
          <p:cNvGrpSpPr/>
          <p:nvPr/>
        </p:nvGrpSpPr>
        <p:grpSpPr>
          <a:xfrm>
            <a:off x="3924561" y="2927462"/>
            <a:ext cx="1569144" cy="591015"/>
            <a:chOff x="3820100" y="3023049"/>
            <a:chExt cx="1303926" cy="491162"/>
          </a:xfrm>
        </p:grpSpPr>
        <p:grpSp>
          <p:nvGrpSpPr>
            <p:cNvPr id="5427" name="Google Shape;5427;p51"/>
            <p:cNvGrpSpPr/>
            <p:nvPr/>
          </p:nvGrpSpPr>
          <p:grpSpPr>
            <a:xfrm>
              <a:off x="3820100" y="3023072"/>
              <a:ext cx="1303926" cy="491139"/>
              <a:chOff x="3820100" y="3023072"/>
              <a:chExt cx="1303926" cy="491139"/>
            </a:xfrm>
          </p:grpSpPr>
          <p:sp>
            <p:nvSpPr>
              <p:cNvPr id="5428" name="Google Shape;5428;p5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51"/>
            <p:cNvGrpSpPr/>
            <p:nvPr/>
          </p:nvGrpSpPr>
          <p:grpSpPr>
            <a:xfrm>
              <a:off x="4132439" y="3023645"/>
              <a:ext cx="393633" cy="177096"/>
              <a:chOff x="4132439" y="3023645"/>
              <a:chExt cx="393633" cy="177096"/>
            </a:xfrm>
          </p:grpSpPr>
          <p:sp>
            <p:nvSpPr>
              <p:cNvPr id="5431" name="Google Shape;5431;p5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51"/>
            <p:cNvGrpSpPr/>
            <p:nvPr/>
          </p:nvGrpSpPr>
          <p:grpSpPr>
            <a:xfrm>
              <a:off x="3921811" y="3023049"/>
              <a:ext cx="1002397" cy="388943"/>
              <a:chOff x="3921811" y="3023049"/>
              <a:chExt cx="1002397" cy="388943"/>
            </a:xfrm>
          </p:grpSpPr>
          <p:sp>
            <p:nvSpPr>
              <p:cNvPr id="5434" name="Google Shape;5434;p5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51"/>
            <p:cNvGrpSpPr/>
            <p:nvPr/>
          </p:nvGrpSpPr>
          <p:grpSpPr>
            <a:xfrm>
              <a:off x="4023645" y="3023049"/>
              <a:ext cx="683032" cy="286722"/>
              <a:chOff x="4023645" y="3023049"/>
              <a:chExt cx="683032" cy="286722"/>
            </a:xfrm>
          </p:grpSpPr>
          <p:sp>
            <p:nvSpPr>
              <p:cNvPr id="5437" name="Google Shape;5437;p5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9" name="Google Shape;5439;p51"/>
          <p:cNvGrpSpPr/>
          <p:nvPr/>
        </p:nvGrpSpPr>
        <p:grpSpPr>
          <a:xfrm>
            <a:off x="1556683" y="2054307"/>
            <a:ext cx="713522" cy="688025"/>
            <a:chOff x="1706078" y="2092648"/>
            <a:chExt cx="660913" cy="637296"/>
          </a:xfrm>
        </p:grpSpPr>
        <p:sp>
          <p:nvSpPr>
            <p:cNvPr id="5440" name="Google Shape;5440;p5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1" name="Google Shape;5441;p51"/>
            <p:cNvGrpSpPr/>
            <p:nvPr/>
          </p:nvGrpSpPr>
          <p:grpSpPr>
            <a:xfrm>
              <a:off x="1706078" y="2092648"/>
              <a:ext cx="660913" cy="575241"/>
              <a:chOff x="1706078" y="2092648"/>
              <a:chExt cx="660913" cy="575241"/>
            </a:xfrm>
          </p:grpSpPr>
          <p:sp>
            <p:nvSpPr>
              <p:cNvPr id="5442" name="Google Shape;5442;p5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5" name="Google Shape;5445;p51"/>
          <p:cNvGrpSpPr/>
          <p:nvPr/>
        </p:nvGrpSpPr>
        <p:grpSpPr>
          <a:xfrm>
            <a:off x="6318542" y="1171856"/>
            <a:ext cx="1317459" cy="684168"/>
            <a:chOff x="238125" y="999450"/>
            <a:chExt cx="7140700" cy="3708225"/>
          </a:xfrm>
        </p:grpSpPr>
        <p:sp>
          <p:nvSpPr>
            <p:cNvPr id="5446" name="Google Shape;5446;p5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5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58"/>
        <p:cNvGrpSpPr/>
        <p:nvPr/>
      </p:nvGrpSpPr>
      <p:grpSpPr>
        <a:xfrm>
          <a:off x="0" y="0"/>
          <a:ext cx="0" cy="0"/>
          <a:chOff x="0" y="0"/>
          <a:chExt cx="0" cy="0"/>
        </a:xfrm>
      </p:grpSpPr>
      <p:grpSp>
        <p:nvGrpSpPr>
          <p:cNvPr id="5459" name="Google Shape;5459;p52"/>
          <p:cNvGrpSpPr/>
          <p:nvPr/>
        </p:nvGrpSpPr>
        <p:grpSpPr>
          <a:xfrm>
            <a:off x="729238" y="1179665"/>
            <a:ext cx="1636117" cy="1526144"/>
            <a:chOff x="729238" y="1179665"/>
            <a:chExt cx="1636117" cy="1526144"/>
          </a:xfrm>
        </p:grpSpPr>
        <p:grpSp>
          <p:nvGrpSpPr>
            <p:cNvPr id="5460" name="Google Shape;5460;p52"/>
            <p:cNvGrpSpPr/>
            <p:nvPr/>
          </p:nvGrpSpPr>
          <p:grpSpPr>
            <a:xfrm>
              <a:off x="729238" y="1179665"/>
              <a:ext cx="80700" cy="1526144"/>
              <a:chOff x="729238" y="1179665"/>
              <a:chExt cx="80700" cy="1526144"/>
            </a:xfrm>
          </p:grpSpPr>
          <p:sp>
            <p:nvSpPr>
              <p:cNvPr id="5461" name="Google Shape;5461;p5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52"/>
            <p:cNvGrpSpPr/>
            <p:nvPr/>
          </p:nvGrpSpPr>
          <p:grpSpPr>
            <a:xfrm>
              <a:off x="903098" y="1179665"/>
              <a:ext cx="80700" cy="1526144"/>
              <a:chOff x="903098" y="1179665"/>
              <a:chExt cx="80700" cy="1526144"/>
            </a:xfrm>
          </p:grpSpPr>
          <p:sp>
            <p:nvSpPr>
              <p:cNvPr id="5472" name="Google Shape;5472;p5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5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52"/>
            <p:cNvGrpSpPr/>
            <p:nvPr/>
          </p:nvGrpSpPr>
          <p:grpSpPr>
            <a:xfrm>
              <a:off x="1076958" y="1179665"/>
              <a:ext cx="80700" cy="1526144"/>
              <a:chOff x="1076958" y="1179665"/>
              <a:chExt cx="80700" cy="1526144"/>
            </a:xfrm>
          </p:grpSpPr>
          <p:sp>
            <p:nvSpPr>
              <p:cNvPr id="5483" name="Google Shape;5483;p5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52"/>
            <p:cNvGrpSpPr/>
            <p:nvPr/>
          </p:nvGrpSpPr>
          <p:grpSpPr>
            <a:xfrm>
              <a:off x="1247707" y="1179665"/>
              <a:ext cx="80700" cy="1526144"/>
              <a:chOff x="1247707" y="1179665"/>
              <a:chExt cx="80700" cy="1526144"/>
            </a:xfrm>
          </p:grpSpPr>
          <p:sp>
            <p:nvSpPr>
              <p:cNvPr id="5494" name="Google Shape;5494;p5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5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52"/>
            <p:cNvGrpSpPr/>
            <p:nvPr/>
          </p:nvGrpSpPr>
          <p:grpSpPr>
            <a:xfrm>
              <a:off x="1421567" y="1179665"/>
              <a:ext cx="80700" cy="1526144"/>
              <a:chOff x="1421567" y="1179665"/>
              <a:chExt cx="80700" cy="1526144"/>
            </a:xfrm>
          </p:grpSpPr>
          <p:sp>
            <p:nvSpPr>
              <p:cNvPr id="5505" name="Google Shape;5505;p5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52"/>
            <p:cNvGrpSpPr/>
            <p:nvPr/>
          </p:nvGrpSpPr>
          <p:grpSpPr>
            <a:xfrm>
              <a:off x="1592327" y="1179665"/>
              <a:ext cx="80700" cy="1526144"/>
              <a:chOff x="1592327" y="1179665"/>
              <a:chExt cx="80700" cy="1526144"/>
            </a:xfrm>
          </p:grpSpPr>
          <p:sp>
            <p:nvSpPr>
              <p:cNvPr id="5516" name="Google Shape;5516;p5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5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52"/>
            <p:cNvGrpSpPr/>
            <p:nvPr/>
          </p:nvGrpSpPr>
          <p:grpSpPr>
            <a:xfrm>
              <a:off x="1766187" y="1179665"/>
              <a:ext cx="80700" cy="1526144"/>
              <a:chOff x="1766187" y="1179665"/>
              <a:chExt cx="80700" cy="1526144"/>
            </a:xfrm>
          </p:grpSpPr>
          <p:sp>
            <p:nvSpPr>
              <p:cNvPr id="5527" name="Google Shape;5527;p5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52"/>
            <p:cNvGrpSpPr/>
            <p:nvPr/>
          </p:nvGrpSpPr>
          <p:grpSpPr>
            <a:xfrm>
              <a:off x="1936935" y="1179665"/>
              <a:ext cx="80700" cy="1526144"/>
              <a:chOff x="1936935" y="1179665"/>
              <a:chExt cx="80700" cy="1526144"/>
            </a:xfrm>
          </p:grpSpPr>
          <p:sp>
            <p:nvSpPr>
              <p:cNvPr id="5538" name="Google Shape;5538;p5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52"/>
            <p:cNvGrpSpPr/>
            <p:nvPr/>
          </p:nvGrpSpPr>
          <p:grpSpPr>
            <a:xfrm>
              <a:off x="2110795" y="1179665"/>
              <a:ext cx="80700" cy="1526144"/>
              <a:chOff x="2110795" y="1179665"/>
              <a:chExt cx="80700" cy="1526144"/>
            </a:xfrm>
          </p:grpSpPr>
          <p:sp>
            <p:nvSpPr>
              <p:cNvPr id="5549" name="Google Shape;5549;p5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52"/>
            <p:cNvGrpSpPr/>
            <p:nvPr/>
          </p:nvGrpSpPr>
          <p:grpSpPr>
            <a:xfrm>
              <a:off x="2284655" y="1179665"/>
              <a:ext cx="80700" cy="1526144"/>
              <a:chOff x="2284655" y="1179665"/>
              <a:chExt cx="80700" cy="1526144"/>
            </a:xfrm>
          </p:grpSpPr>
          <p:sp>
            <p:nvSpPr>
              <p:cNvPr id="5560" name="Google Shape;5560;p5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0" name="Google Shape;5570;p52"/>
          <p:cNvGrpSpPr/>
          <p:nvPr/>
        </p:nvGrpSpPr>
        <p:grpSpPr>
          <a:xfrm>
            <a:off x="2623904" y="1198803"/>
            <a:ext cx="1364248" cy="1102133"/>
            <a:chOff x="2623904" y="1198803"/>
            <a:chExt cx="1364248" cy="1102133"/>
          </a:xfrm>
        </p:grpSpPr>
        <p:grpSp>
          <p:nvGrpSpPr>
            <p:cNvPr id="5571" name="Google Shape;5571;p52"/>
            <p:cNvGrpSpPr/>
            <p:nvPr/>
          </p:nvGrpSpPr>
          <p:grpSpPr>
            <a:xfrm>
              <a:off x="2623907" y="1198803"/>
              <a:ext cx="1364245" cy="273000"/>
              <a:chOff x="2623907" y="1198803"/>
              <a:chExt cx="1364245" cy="273000"/>
            </a:xfrm>
          </p:grpSpPr>
          <p:sp>
            <p:nvSpPr>
              <p:cNvPr id="5572" name="Google Shape;5572;p5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2"/>
            <p:cNvGrpSpPr/>
            <p:nvPr/>
          </p:nvGrpSpPr>
          <p:grpSpPr>
            <a:xfrm>
              <a:off x="2623904" y="1476964"/>
              <a:ext cx="1364245" cy="273000"/>
              <a:chOff x="2623904" y="1476964"/>
              <a:chExt cx="1364245" cy="273000"/>
            </a:xfrm>
          </p:grpSpPr>
          <p:sp>
            <p:nvSpPr>
              <p:cNvPr id="5578" name="Google Shape;5578;p5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52"/>
            <p:cNvGrpSpPr/>
            <p:nvPr/>
          </p:nvGrpSpPr>
          <p:grpSpPr>
            <a:xfrm>
              <a:off x="2623907" y="1749775"/>
              <a:ext cx="1364245" cy="273000"/>
              <a:chOff x="2623907" y="1749775"/>
              <a:chExt cx="1364245" cy="273000"/>
            </a:xfrm>
          </p:grpSpPr>
          <p:sp>
            <p:nvSpPr>
              <p:cNvPr id="5584" name="Google Shape;5584;p5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52"/>
            <p:cNvGrpSpPr/>
            <p:nvPr/>
          </p:nvGrpSpPr>
          <p:grpSpPr>
            <a:xfrm>
              <a:off x="2623904" y="2027936"/>
              <a:ext cx="1364245" cy="273000"/>
              <a:chOff x="2623904" y="2027936"/>
              <a:chExt cx="1364245" cy="273000"/>
            </a:xfrm>
          </p:grpSpPr>
          <p:sp>
            <p:nvSpPr>
              <p:cNvPr id="5590" name="Google Shape;5590;p5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5" name="Google Shape;5595;p52"/>
          <p:cNvGrpSpPr/>
          <p:nvPr/>
        </p:nvGrpSpPr>
        <p:grpSpPr>
          <a:xfrm>
            <a:off x="2613365" y="2657876"/>
            <a:ext cx="1387541" cy="159124"/>
            <a:chOff x="3200660" y="2180272"/>
            <a:chExt cx="2563824" cy="378237"/>
          </a:xfrm>
        </p:grpSpPr>
        <p:sp>
          <p:nvSpPr>
            <p:cNvPr id="5596" name="Google Shape;5596;p5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52"/>
          <p:cNvGrpSpPr/>
          <p:nvPr/>
        </p:nvGrpSpPr>
        <p:grpSpPr>
          <a:xfrm>
            <a:off x="2609890" y="2935640"/>
            <a:ext cx="1390502" cy="159625"/>
            <a:chOff x="3530150" y="2790075"/>
            <a:chExt cx="1962600" cy="225300"/>
          </a:xfrm>
        </p:grpSpPr>
        <p:sp>
          <p:nvSpPr>
            <p:cNvPr id="5615" name="Google Shape;5615;p5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52"/>
          <p:cNvGrpSpPr/>
          <p:nvPr/>
        </p:nvGrpSpPr>
        <p:grpSpPr>
          <a:xfrm>
            <a:off x="2609948" y="3213905"/>
            <a:ext cx="1411629" cy="154175"/>
            <a:chOff x="3558802" y="4011244"/>
            <a:chExt cx="1866000" cy="111600"/>
          </a:xfrm>
        </p:grpSpPr>
        <p:sp>
          <p:nvSpPr>
            <p:cNvPr id="5618" name="Google Shape;5618;p5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52"/>
          <p:cNvGrpSpPr/>
          <p:nvPr/>
        </p:nvGrpSpPr>
        <p:grpSpPr>
          <a:xfrm>
            <a:off x="2610235" y="2419475"/>
            <a:ext cx="1383503" cy="119761"/>
            <a:chOff x="3465975" y="2270258"/>
            <a:chExt cx="1986364" cy="171947"/>
          </a:xfrm>
        </p:grpSpPr>
        <p:sp>
          <p:nvSpPr>
            <p:cNvPr id="5621" name="Google Shape;5621;p5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52"/>
          <p:cNvGrpSpPr/>
          <p:nvPr/>
        </p:nvGrpSpPr>
        <p:grpSpPr>
          <a:xfrm>
            <a:off x="2621243" y="3783248"/>
            <a:ext cx="1369531" cy="195460"/>
            <a:chOff x="723300" y="4253549"/>
            <a:chExt cx="2276482" cy="324900"/>
          </a:xfrm>
        </p:grpSpPr>
        <p:sp>
          <p:nvSpPr>
            <p:cNvPr id="5630" name="Google Shape;5630;p5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52"/>
          <p:cNvGrpSpPr/>
          <p:nvPr/>
        </p:nvGrpSpPr>
        <p:grpSpPr>
          <a:xfrm>
            <a:off x="2610803" y="3484489"/>
            <a:ext cx="1389066" cy="180119"/>
            <a:chOff x="705948" y="3788465"/>
            <a:chExt cx="2308953" cy="299400"/>
          </a:xfrm>
        </p:grpSpPr>
        <p:sp>
          <p:nvSpPr>
            <p:cNvPr id="5636" name="Google Shape;5636;p5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52"/>
          <p:cNvGrpSpPr/>
          <p:nvPr/>
        </p:nvGrpSpPr>
        <p:grpSpPr>
          <a:xfrm>
            <a:off x="4207794" y="2088443"/>
            <a:ext cx="1433821" cy="191501"/>
            <a:chOff x="4273350" y="2088443"/>
            <a:chExt cx="1433821" cy="191501"/>
          </a:xfrm>
        </p:grpSpPr>
        <p:grpSp>
          <p:nvGrpSpPr>
            <p:cNvPr id="5642" name="Google Shape;5642;p52"/>
            <p:cNvGrpSpPr/>
            <p:nvPr/>
          </p:nvGrpSpPr>
          <p:grpSpPr>
            <a:xfrm>
              <a:off x="4273350" y="2088443"/>
              <a:ext cx="1433821" cy="0"/>
              <a:chOff x="5224975" y="2962250"/>
              <a:chExt cx="1544400" cy="0"/>
            </a:xfrm>
          </p:grpSpPr>
          <p:cxnSp>
            <p:nvCxnSpPr>
              <p:cNvPr id="5643" name="Google Shape;5643;p5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4" name="Google Shape;5644;p5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45" name="Google Shape;5645;p52"/>
            <p:cNvGrpSpPr/>
            <p:nvPr/>
          </p:nvGrpSpPr>
          <p:grpSpPr>
            <a:xfrm>
              <a:off x="4273350" y="2279944"/>
              <a:ext cx="1433821" cy="0"/>
              <a:chOff x="5224975" y="2962250"/>
              <a:chExt cx="1544400" cy="0"/>
            </a:xfrm>
          </p:grpSpPr>
          <p:cxnSp>
            <p:nvCxnSpPr>
              <p:cNvPr id="5646" name="Google Shape;5646;p5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7" name="Google Shape;5647;p5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8" name="Google Shape;5648;p52"/>
          <p:cNvGrpSpPr/>
          <p:nvPr/>
        </p:nvGrpSpPr>
        <p:grpSpPr>
          <a:xfrm>
            <a:off x="2658741" y="4097347"/>
            <a:ext cx="1304609" cy="294074"/>
            <a:chOff x="2658741" y="4097347"/>
            <a:chExt cx="1304609" cy="294074"/>
          </a:xfrm>
        </p:grpSpPr>
        <p:grpSp>
          <p:nvGrpSpPr>
            <p:cNvPr id="5649" name="Google Shape;5649;p52"/>
            <p:cNvGrpSpPr/>
            <p:nvPr/>
          </p:nvGrpSpPr>
          <p:grpSpPr>
            <a:xfrm>
              <a:off x="2658741" y="4097347"/>
              <a:ext cx="118572" cy="294074"/>
              <a:chOff x="3343310" y="4475555"/>
              <a:chExt cx="127717" cy="316753"/>
            </a:xfrm>
          </p:grpSpPr>
          <p:sp>
            <p:nvSpPr>
              <p:cNvPr id="5650" name="Google Shape;5650;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2"/>
            <p:cNvGrpSpPr/>
            <p:nvPr/>
          </p:nvGrpSpPr>
          <p:grpSpPr>
            <a:xfrm>
              <a:off x="3815519" y="4098388"/>
              <a:ext cx="147831" cy="291991"/>
              <a:chOff x="3527539" y="4476677"/>
              <a:chExt cx="159232" cy="314510"/>
            </a:xfrm>
          </p:grpSpPr>
          <p:sp>
            <p:nvSpPr>
              <p:cNvPr id="5653" name="Google Shape;5653;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52"/>
            <p:cNvGrpSpPr/>
            <p:nvPr/>
          </p:nvGrpSpPr>
          <p:grpSpPr>
            <a:xfrm>
              <a:off x="3511696" y="4098388"/>
              <a:ext cx="147831" cy="291991"/>
              <a:chOff x="3527539" y="4476677"/>
              <a:chExt cx="159232" cy="314510"/>
            </a:xfrm>
          </p:grpSpPr>
          <p:sp>
            <p:nvSpPr>
              <p:cNvPr id="5656" name="Google Shape;5656;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52"/>
            <p:cNvGrpSpPr/>
            <p:nvPr/>
          </p:nvGrpSpPr>
          <p:grpSpPr>
            <a:xfrm>
              <a:off x="3207874" y="4098388"/>
              <a:ext cx="147831" cy="291991"/>
              <a:chOff x="3527539" y="4476677"/>
              <a:chExt cx="159232" cy="314510"/>
            </a:xfrm>
          </p:grpSpPr>
          <p:sp>
            <p:nvSpPr>
              <p:cNvPr id="5659" name="Google Shape;5659;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52"/>
            <p:cNvGrpSpPr/>
            <p:nvPr/>
          </p:nvGrpSpPr>
          <p:grpSpPr>
            <a:xfrm>
              <a:off x="2933305" y="4097347"/>
              <a:ext cx="118572" cy="294074"/>
              <a:chOff x="3343310" y="4475555"/>
              <a:chExt cx="127717" cy="316753"/>
            </a:xfrm>
          </p:grpSpPr>
          <p:sp>
            <p:nvSpPr>
              <p:cNvPr id="5662" name="Google Shape;5662;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52"/>
          <p:cNvGrpSpPr/>
          <p:nvPr/>
        </p:nvGrpSpPr>
        <p:grpSpPr>
          <a:xfrm>
            <a:off x="4209349" y="1176041"/>
            <a:ext cx="1430711" cy="751237"/>
            <a:chOff x="5159450" y="1919950"/>
            <a:chExt cx="1541050" cy="862500"/>
          </a:xfrm>
        </p:grpSpPr>
        <p:sp>
          <p:nvSpPr>
            <p:cNvPr id="5665" name="Google Shape;5665;p5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66" name="Google Shape;5666;p52"/>
            <p:cNvGrpSpPr/>
            <p:nvPr/>
          </p:nvGrpSpPr>
          <p:grpSpPr>
            <a:xfrm>
              <a:off x="5159450" y="1919950"/>
              <a:ext cx="1541050" cy="862500"/>
              <a:chOff x="5159450" y="1919950"/>
              <a:chExt cx="1541050" cy="862500"/>
            </a:xfrm>
          </p:grpSpPr>
          <p:cxnSp>
            <p:nvCxnSpPr>
              <p:cNvPr id="5667" name="Google Shape;5667;p5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8" name="Google Shape;5668;p5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9" name="Google Shape;5669;p52"/>
          <p:cNvGrpSpPr/>
          <p:nvPr/>
        </p:nvGrpSpPr>
        <p:grpSpPr>
          <a:xfrm>
            <a:off x="4257486" y="2439811"/>
            <a:ext cx="1334436" cy="967914"/>
            <a:chOff x="4294923" y="2439811"/>
            <a:chExt cx="1334436" cy="967914"/>
          </a:xfrm>
        </p:grpSpPr>
        <p:grpSp>
          <p:nvGrpSpPr>
            <p:cNvPr id="5670" name="Google Shape;5670;p52"/>
            <p:cNvGrpSpPr/>
            <p:nvPr/>
          </p:nvGrpSpPr>
          <p:grpSpPr>
            <a:xfrm>
              <a:off x="4960455" y="2469658"/>
              <a:ext cx="668904" cy="885524"/>
              <a:chOff x="4960455" y="2469658"/>
              <a:chExt cx="668904" cy="885524"/>
            </a:xfrm>
          </p:grpSpPr>
          <p:sp>
            <p:nvSpPr>
              <p:cNvPr id="5671" name="Google Shape;5671;p5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52"/>
            <p:cNvGrpSpPr/>
            <p:nvPr/>
          </p:nvGrpSpPr>
          <p:grpSpPr>
            <a:xfrm>
              <a:off x="4294923" y="2469658"/>
              <a:ext cx="668951" cy="885524"/>
              <a:chOff x="4294923" y="2469658"/>
              <a:chExt cx="668951" cy="885524"/>
            </a:xfrm>
          </p:grpSpPr>
          <p:sp>
            <p:nvSpPr>
              <p:cNvPr id="5678" name="Google Shape;5678;p5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4" name="Google Shape;5684;p5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52"/>
          <p:cNvGrpSpPr/>
          <p:nvPr/>
        </p:nvGrpSpPr>
        <p:grpSpPr>
          <a:xfrm>
            <a:off x="4243690" y="3494256"/>
            <a:ext cx="1430949" cy="897289"/>
            <a:chOff x="4351371" y="3547942"/>
            <a:chExt cx="1345130" cy="843475"/>
          </a:xfrm>
        </p:grpSpPr>
        <p:grpSp>
          <p:nvGrpSpPr>
            <p:cNvPr id="5686" name="Google Shape;5686;p52"/>
            <p:cNvGrpSpPr/>
            <p:nvPr/>
          </p:nvGrpSpPr>
          <p:grpSpPr>
            <a:xfrm>
              <a:off x="4351371" y="4209917"/>
              <a:ext cx="1345130" cy="181500"/>
              <a:chOff x="4351371" y="4209917"/>
              <a:chExt cx="1345130" cy="181500"/>
            </a:xfrm>
          </p:grpSpPr>
          <p:sp>
            <p:nvSpPr>
              <p:cNvPr id="5687" name="Google Shape;5687;p5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8" name="Google Shape;5688;p5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9" name="Google Shape;5689;p52"/>
            <p:cNvGrpSpPr/>
            <p:nvPr/>
          </p:nvGrpSpPr>
          <p:grpSpPr>
            <a:xfrm>
              <a:off x="4403010" y="3985221"/>
              <a:ext cx="1109518" cy="181500"/>
              <a:chOff x="4403010" y="3985221"/>
              <a:chExt cx="1109518" cy="181500"/>
            </a:xfrm>
          </p:grpSpPr>
          <p:sp>
            <p:nvSpPr>
              <p:cNvPr id="5690" name="Google Shape;5690;p5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1" name="Google Shape;5691;p5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92" name="Google Shape;5692;p52"/>
            <p:cNvGrpSpPr/>
            <p:nvPr/>
          </p:nvGrpSpPr>
          <p:grpSpPr>
            <a:xfrm>
              <a:off x="4618704" y="3766582"/>
              <a:ext cx="807858" cy="181500"/>
              <a:chOff x="4618704" y="3766582"/>
              <a:chExt cx="807858" cy="181500"/>
            </a:xfrm>
          </p:grpSpPr>
          <p:sp>
            <p:nvSpPr>
              <p:cNvPr id="5693" name="Google Shape;5693;p5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4" name="Google Shape;5694;p5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95" name="Google Shape;5695;p52"/>
            <p:cNvGrpSpPr/>
            <p:nvPr/>
          </p:nvGrpSpPr>
          <p:grpSpPr>
            <a:xfrm>
              <a:off x="4735238" y="3547942"/>
              <a:ext cx="462839" cy="181500"/>
              <a:chOff x="4735238" y="3547942"/>
              <a:chExt cx="462839" cy="181500"/>
            </a:xfrm>
          </p:grpSpPr>
          <p:sp>
            <p:nvSpPr>
              <p:cNvPr id="5696" name="Google Shape;5696;p5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7" name="Google Shape;5697;p5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8" name="Google Shape;5698;p52"/>
          <p:cNvGrpSpPr/>
          <p:nvPr/>
        </p:nvGrpSpPr>
        <p:grpSpPr>
          <a:xfrm>
            <a:off x="7420047" y="2429580"/>
            <a:ext cx="1020955" cy="928853"/>
            <a:chOff x="926675" y="238125"/>
            <a:chExt cx="5755100" cy="5232975"/>
          </a:xfrm>
        </p:grpSpPr>
        <p:sp>
          <p:nvSpPr>
            <p:cNvPr id="5699" name="Google Shape;5699;p5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2"/>
          <p:cNvGrpSpPr/>
          <p:nvPr/>
        </p:nvGrpSpPr>
        <p:grpSpPr>
          <a:xfrm>
            <a:off x="727421" y="2828315"/>
            <a:ext cx="1695374" cy="1560837"/>
            <a:chOff x="727421" y="2828315"/>
            <a:chExt cx="1695374" cy="1560837"/>
          </a:xfrm>
        </p:grpSpPr>
        <p:grpSp>
          <p:nvGrpSpPr>
            <p:cNvPr id="5704" name="Google Shape;5704;p52"/>
            <p:cNvGrpSpPr/>
            <p:nvPr/>
          </p:nvGrpSpPr>
          <p:grpSpPr>
            <a:xfrm>
              <a:off x="727421" y="2828315"/>
              <a:ext cx="1695374" cy="1560837"/>
              <a:chOff x="734799" y="2782450"/>
              <a:chExt cx="1571100" cy="1577400"/>
            </a:xfrm>
          </p:grpSpPr>
          <p:cxnSp>
            <p:nvCxnSpPr>
              <p:cNvPr id="5705" name="Google Shape;5705;p5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06" name="Google Shape;5706;p5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7" name="Google Shape;5707;p52"/>
            <p:cNvGrpSpPr/>
            <p:nvPr/>
          </p:nvGrpSpPr>
          <p:grpSpPr>
            <a:xfrm>
              <a:off x="819108" y="2882501"/>
              <a:ext cx="1556791" cy="1426186"/>
              <a:chOff x="819108" y="2882501"/>
              <a:chExt cx="1556791" cy="1426186"/>
            </a:xfrm>
          </p:grpSpPr>
          <p:grpSp>
            <p:nvGrpSpPr>
              <p:cNvPr id="5708" name="Google Shape;5708;p52"/>
              <p:cNvGrpSpPr/>
              <p:nvPr/>
            </p:nvGrpSpPr>
            <p:grpSpPr>
              <a:xfrm>
                <a:off x="819108" y="2882501"/>
                <a:ext cx="103104" cy="1426186"/>
                <a:chOff x="4674013" y="3100904"/>
                <a:chExt cx="122758" cy="1698043"/>
              </a:xfrm>
            </p:grpSpPr>
            <p:sp>
              <p:nvSpPr>
                <p:cNvPr id="5709" name="Google Shape;5709;p5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52"/>
              <p:cNvGrpSpPr/>
              <p:nvPr/>
            </p:nvGrpSpPr>
            <p:grpSpPr>
              <a:xfrm>
                <a:off x="1062475" y="2882501"/>
                <a:ext cx="103104" cy="1426186"/>
                <a:chOff x="4940438" y="3100904"/>
                <a:chExt cx="122758" cy="1698043"/>
              </a:xfrm>
            </p:grpSpPr>
            <p:sp>
              <p:nvSpPr>
                <p:cNvPr id="5717" name="Google Shape;5717;p5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52"/>
              <p:cNvGrpSpPr/>
              <p:nvPr/>
            </p:nvGrpSpPr>
            <p:grpSpPr>
              <a:xfrm>
                <a:off x="1299324" y="2882501"/>
                <a:ext cx="103104" cy="1426186"/>
                <a:chOff x="5206863" y="3100904"/>
                <a:chExt cx="122758" cy="1698043"/>
              </a:xfrm>
            </p:grpSpPr>
            <p:sp>
              <p:nvSpPr>
                <p:cNvPr id="5725" name="Google Shape;5725;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52"/>
              <p:cNvGrpSpPr/>
              <p:nvPr/>
            </p:nvGrpSpPr>
            <p:grpSpPr>
              <a:xfrm>
                <a:off x="1786057" y="2882501"/>
                <a:ext cx="103104" cy="1426186"/>
                <a:chOff x="6006138" y="3143629"/>
                <a:chExt cx="122758" cy="1698043"/>
              </a:xfrm>
            </p:grpSpPr>
            <p:sp>
              <p:nvSpPr>
                <p:cNvPr id="5733" name="Google Shape;5733;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52"/>
              <p:cNvGrpSpPr/>
              <p:nvPr/>
            </p:nvGrpSpPr>
            <p:grpSpPr>
              <a:xfrm>
                <a:off x="2029422" y="2882501"/>
                <a:ext cx="103104" cy="1426186"/>
                <a:chOff x="6805413" y="3100904"/>
                <a:chExt cx="122758" cy="1698043"/>
              </a:xfrm>
            </p:grpSpPr>
            <p:sp>
              <p:nvSpPr>
                <p:cNvPr id="5741" name="Google Shape;5741;p5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52"/>
              <p:cNvGrpSpPr/>
              <p:nvPr/>
            </p:nvGrpSpPr>
            <p:grpSpPr>
              <a:xfrm>
                <a:off x="2272795" y="2882501"/>
                <a:ext cx="103104" cy="1426186"/>
                <a:chOff x="5206863" y="3100904"/>
                <a:chExt cx="122758" cy="1698043"/>
              </a:xfrm>
            </p:grpSpPr>
            <p:sp>
              <p:nvSpPr>
                <p:cNvPr id="5749" name="Google Shape;5749;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52"/>
              <p:cNvGrpSpPr/>
              <p:nvPr/>
            </p:nvGrpSpPr>
            <p:grpSpPr>
              <a:xfrm>
                <a:off x="1542694" y="2882501"/>
                <a:ext cx="103104" cy="1426186"/>
                <a:chOff x="6006138" y="3143629"/>
                <a:chExt cx="122758" cy="1698043"/>
              </a:xfrm>
            </p:grpSpPr>
            <p:sp>
              <p:nvSpPr>
                <p:cNvPr id="5757" name="Google Shape;5757;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4" name="Google Shape;5764;p52"/>
          <p:cNvGrpSpPr/>
          <p:nvPr/>
        </p:nvGrpSpPr>
        <p:grpSpPr>
          <a:xfrm>
            <a:off x="5683472" y="3518037"/>
            <a:ext cx="2749952" cy="870677"/>
            <a:chOff x="238125" y="1725700"/>
            <a:chExt cx="7139025" cy="2260325"/>
          </a:xfrm>
        </p:grpSpPr>
        <p:sp>
          <p:nvSpPr>
            <p:cNvPr id="5765" name="Google Shape;5765;p5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52"/>
          <p:cNvGrpSpPr/>
          <p:nvPr/>
        </p:nvGrpSpPr>
        <p:grpSpPr>
          <a:xfrm>
            <a:off x="5953636" y="2459783"/>
            <a:ext cx="1105452" cy="916747"/>
            <a:chOff x="5249100" y="1210600"/>
            <a:chExt cx="3502700" cy="2904775"/>
          </a:xfrm>
        </p:grpSpPr>
        <p:sp>
          <p:nvSpPr>
            <p:cNvPr id="5776" name="Google Shape;5776;p5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0" name="Google Shape;5780;p5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81" name="Google Shape;5781;p5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82" name="Google Shape;5782;p5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83" name="Google Shape;5783;p5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84" name="Google Shape;5784;p5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52"/>
          <p:cNvGrpSpPr/>
          <p:nvPr/>
        </p:nvGrpSpPr>
        <p:grpSpPr>
          <a:xfrm>
            <a:off x="7136183" y="1179201"/>
            <a:ext cx="1304650" cy="1124856"/>
            <a:chOff x="7287122" y="1165658"/>
            <a:chExt cx="1219413" cy="1051365"/>
          </a:xfrm>
        </p:grpSpPr>
        <p:grpSp>
          <p:nvGrpSpPr>
            <p:cNvPr id="5786" name="Google Shape;5786;p52"/>
            <p:cNvGrpSpPr/>
            <p:nvPr/>
          </p:nvGrpSpPr>
          <p:grpSpPr>
            <a:xfrm>
              <a:off x="7287122" y="1969723"/>
              <a:ext cx="1219413" cy="247300"/>
              <a:chOff x="7287122" y="1969723"/>
              <a:chExt cx="1219413" cy="247300"/>
            </a:xfrm>
          </p:grpSpPr>
          <p:sp>
            <p:nvSpPr>
              <p:cNvPr id="5787" name="Google Shape;5787;p5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52"/>
              <p:cNvGrpSpPr/>
              <p:nvPr/>
            </p:nvGrpSpPr>
            <p:grpSpPr>
              <a:xfrm>
                <a:off x="7287122" y="2063892"/>
                <a:ext cx="1151753" cy="73428"/>
                <a:chOff x="7287122" y="2063892"/>
                <a:chExt cx="1151753" cy="73428"/>
              </a:xfrm>
            </p:grpSpPr>
            <p:sp>
              <p:nvSpPr>
                <p:cNvPr id="5789" name="Google Shape;5789;p5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5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91" name="Google Shape;5791;p52"/>
            <p:cNvGrpSpPr/>
            <p:nvPr/>
          </p:nvGrpSpPr>
          <p:grpSpPr>
            <a:xfrm>
              <a:off x="7287122" y="1712201"/>
              <a:ext cx="1219403" cy="246767"/>
              <a:chOff x="7287122" y="1712201"/>
              <a:chExt cx="1219403" cy="246767"/>
            </a:xfrm>
          </p:grpSpPr>
          <p:sp>
            <p:nvSpPr>
              <p:cNvPr id="5792" name="Google Shape;5792;p5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52"/>
              <p:cNvGrpSpPr/>
              <p:nvPr/>
            </p:nvGrpSpPr>
            <p:grpSpPr>
              <a:xfrm>
                <a:off x="7287122" y="1842861"/>
                <a:ext cx="1005303" cy="73419"/>
                <a:chOff x="7287122" y="1842861"/>
                <a:chExt cx="1005303" cy="73419"/>
              </a:xfrm>
            </p:grpSpPr>
            <p:sp>
              <p:nvSpPr>
                <p:cNvPr id="5794" name="Google Shape;5794;p5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5" name="Google Shape;5795;p5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96" name="Google Shape;5796;p52"/>
            <p:cNvGrpSpPr/>
            <p:nvPr/>
          </p:nvGrpSpPr>
          <p:grpSpPr>
            <a:xfrm>
              <a:off x="7287122" y="1447520"/>
              <a:ext cx="1219403" cy="286667"/>
              <a:chOff x="7287122" y="1447520"/>
              <a:chExt cx="1219403" cy="286667"/>
            </a:xfrm>
          </p:grpSpPr>
          <p:sp>
            <p:nvSpPr>
              <p:cNvPr id="5797" name="Google Shape;5797;p5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52"/>
              <p:cNvGrpSpPr/>
              <p:nvPr/>
            </p:nvGrpSpPr>
            <p:grpSpPr>
              <a:xfrm>
                <a:off x="7287122" y="1581977"/>
                <a:ext cx="852803" cy="73428"/>
                <a:chOff x="7287122" y="1581977"/>
                <a:chExt cx="852803" cy="73428"/>
              </a:xfrm>
            </p:grpSpPr>
            <p:sp>
              <p:nvSpPr>
                <p:cNvPr id="5799" name="Google Shape;5799;p5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0" name="Google Shape;5800;p5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01" name="Google Shape;5801;p52"/>
            <p:cNvGrpSpPr/>
            <p:nvPr/>
          </p:nvGrpSpPr>
          <p:grpSpPr>
            <a:xfrm>
              <a:off x="7287122" y="1165658"/>
              <a:ext cx="1219403" cy="344253"/>
              <a:chOff x="7287122" y="1165658"/>
              <a:chExt cx="1219403" cy="344253"/>
            </a:xfrm>
          </p:grpSpPr>
          <p:sp>
            <p:nvSpPr>
              <p:cNvPr id="5802" name="Google Shape;5802;p5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3" name="Google Shape;5803;p52"/>
              <p:cNvGrpSpPr/>
              <p:nvPr/>
            </p:nvGrpSpPr>
            <p:grpSpPr>
              <a:xfrm>
                <a:off x="7287122" y="1341025"/>
                <a:ext cx="695703" cy="73419"/>
                <a:chOff x="7287122" y="1341025"/>
                <a:chExt cx="695703" cy="73419"/>
              </a:xfrm>
            </p:grpSpPr>
            <p:sp>
              <p:nvSpPr>
                <p:cNvPr id="5804" name="Google Shape;5804;p5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5" name="Google Shape;5805;p5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06" name="Google Shape;5806;p52"/>
          <p:cNvGrpSpPr/>
          <p:nvPr/>
        </p:nvGrpSpPr>
        <p:grpSpPr>
          <a:xfrm>
            <a:off x="5802676" y="1185224"/>
            <a:ext cx="1397729" cy="1098540"/>
            <a:chOff x="5900602" y="1193063"/>
            <a:chExt cx="1299851" cy="1021707"/>
          </a:xfrm>
        </p:grpSpPr>
        <p:grpSp>
          <p:nvGrpSpPr>
            <p:cNvPr id="5807" name="Google Shape;5807;p52"/>
            <p:cNvGrpSpPr/>
            <p:nvPr/>
          </p:nvGrpSpPr>
          <p:grpSpPr>
            <a:xfrm>
              <a:off x="6520337" y="1193063"/>
              <a:ext cx="341815" cy="799959"/>
              <a:chOff x="6520337" y="1193063"/>
              <a:chExt cx="341815" cy="799959"/>
            </a:xfrm>
          </p:grpSpPr>
          <p:grpSp>
            <p:nvGrpSpPr>
              <p:cNvPr id="5808" name="Google Shape;5808;p52"/>
              <p:cNvGrpSpPr/>
              <p:nvPr/>
            </p:nvGrpSpPr>
            <p:grpSpPr>
              <a:xfrm>
                <a:off x="6520337" y="1589527"/>
                <a:ext cx="213950" cy="403494"/>
                <a:chOff x="6520337" y="1589527"/>
                <a:chExt cx="213950" cy="403494"/>
              </a:xfrm>
            </p:grpSpPr>
            <p:sp>
              <p:nvSpPr>
                <p:cNvPr id="5809" name="Google Shape;5809;p5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2"/>
              <p:cNvGrpSpPr/>
              <p:nvPr/>
            </p:nvGrpSpPr>
            <p:grpSpPr>
              <a:xfrm>
                <a:off x="6577204" y="1193063"/>
                <a:ext cx="284947" cy="464512"/>
                <a:chOff x="6577204" y="1193063"/>
                <a:chExt cx="284947" cy="464512"/>
              </a:xfrm>
            </p:grpSpPr>
            <p:sp>
              <p:nvSpPr>
                <p:cNvPr id="5812" name="Google Shape;5812;p5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14" name="Google Shape;5814;p52"/>
            <p:cNvGrpSpPr/>
            <p:nvPr/>
          </p:nvGrpSpPr>
          <p:grpSpPr>
            <a:xfrm>
              <a:off x="6238903" y="1193063"/>
              <a:ext cx="300475" cy="900152"/>
              <a:chOff x="6238903" y="1193063"/>
              <a:chExt cx="300475" cy="900152"/>
            </a:xfrm>
          </p:grpSpPr>
          <p:grpSp>
            <p:nvGrpSpPr>
              <p:cNvPr id="5815" name="Google Shape;5815;p52"/>
              <p:cNvGrpSpPr/>
              <p:nvPr/>
            </p:nvGrpSpPr>
            <p:grpSpPr>
              <a:xfrm>
                <a:off x="6290865" y="1489315"/>
                <a:ext cx="248514" cy="603900"/>
                <a:chOff x="6290865" y="1489315"/>
                <a:chExt cx="248514" cy="603900"/>
              </a:xfrm>
            </p:grpSpPr>
            <p:sp>
              <p:nvSpPr>
                <p:cNvPr id="5816" name="Google Shape;5816;p5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2"/>
              <p:cNvGrpSpPr/>
              <p:nvPr/>
            </p:nvGrpSpPr>
            <p:grpSpPr>
              <a:xfrm>
                <a:off x="6238903" y="1193063"/>
                <a:ext cx="284947" cy="333087"/>
                <a:chOff x="6238903" y="1193063"/>
                <a:chExt cx="284947" cy="333087"/>
              </a:xfrm>
            </p:grpSpPr>
            <p:sp>
              <p:nvSpPr>
                <p:cNvPr id="5819" name="Google Shape;5819;p5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21" name="Google Shape;5821;p52"/>
            <p:cNvGrpSpPr/>
            <p:nvPr/>
          </p:nvGrpSpPr>
          <p:grpSpPr>
            <a:xfrm>
              <a:off x="5900602" y="1193063"/>
              <a:ext cx="444345" cy="1021707"/>
              <a:chOff x="5900602" y="1193063"/>
              <a:chExt cx="444345" cy="1021707"/>
            </a:xfrm>
          </p:grpSpPr>
          <p:grpSp>
            <p:nvGrpSpPr>
              <p:cNvPr id="5822" name="Google Shape;5822;p52"/>
              <p:cNvGrpSpPr/>
              <p:nvPr/>
            </p:nvGrpSpPr>
            <p:grpSpPr>
              <a:xfrm>
                <a:off x="6046501" y="1367785"/>
                <a:ext cx="298446" cy="846986"/>
                <a:chOff x="6046501" y="1367785"/>
                <a:chExt cx="298446" cy="846986"/>
              </a:xfrm>
            </p:grpSpPr>
            <p:sp>
              <p:nvSpPr>
                <p:cNvPr id="5823" name="Google Shape;5823;p5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52"/>
              <p:cNvGrpSpPr/>
              <p:nvPr/>
            </p:nvGrpSpPr>
            <p:grpSpPr>
              <a:xfrm>
                <a:off x="5900602" y="1193063"/>
                <a:ext cx="284947" cy="182312"/>
                <a:chOff x="5900602" y="1193063"/>
                <a:chExt cx="284947" cy="182312"/>
              </a:xfrm>
            </p:grpSpPr>
            <p:sp>
              <p:nvSpPr>
                <p:cNvPr id="5826" name="Google Shape;5826;p5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5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8" name="Google Shape;5828;p52"/>
            <p:cNvGrpSpPr/>
            <p:nvPr/>
          </p:nvGrpSpPr>
          <p:grpSpPr>
            <a:xfrm>
              <a:off x="6738300" y="1193063"/>
              <a:ext cx="462153" cy="707634"/>
              <a:chOff x="6738300" y="1193063"/>
              <a:chExt cx="462153" cy="707634"/>
            </a:xfrm>
          </p:grpSpPr>
          <p:grpSp>
            <p:nvGrpSpPr>
              <p:cNvPr id="5829" name="Google Shape;5829;p52"/>
              <p:cNvGrpSpPr/>
              <p:nvPr/>
            </p:nvGrpSpPr>
            <p:grpSpPr>
              <a:xfrm>
                <a:off x="6915505" y="1193063"/>
                <a:ext cx="284947" cy="597387"/>
                <a:chOff x="6915505" y="1193063"/>
                <a:chExt cx="284947" cy="597387"/>
              </a:xfrm>
            </p:grpSpPr>
            <p:sp>
              <p:nvSpPr>
                <p:cNvPr id="5830" name="Google Shape;5830;p5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1" name="Google Shape;5831;p5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32" name="Google Shape;5832;p52"/>
              <p:cNvGrpSpPr/>
              <p:nvPr/>
            </p:nvGrpSpPr>
            <p:grpSpPr>
              <a:xfrm>
                <a:off x="6738300" y="1684725"/>
                <a:ext cx="230066" cy="215971"/>
                <a:chOff x="6738300" y="1684725"/>
                <a:chExt cx="230066" cy="215971"/>
              </a:xfrm>
            </p:grpSpPr>
            <p:sp>
              <p:nvSpPr>
                <p:cNvPr id="5833" name="Google Shape;5833;p5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8"/>
        <p:cNvGrpSpPr/>
        <p:nvPr/>
      </p:nvGrpSpPr>
      <p:grpSpPr>
        <a:xfrm>
          <a:off x="0" y="0"/>
          <a:ext cx="0" cy="0"/>
          <a:chOff x="0" y="0"/>
          <a:chExt cx="0" cy="0"/>
        </a:xfrm>
      </p:grpSpPr>
      <p:sp>
        <p:nvSpPr>
          <p:cNvPr id="5839" name="Google Shape;5839;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40" name="Google Shape;5840;p5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41" name="Google Shape;5841;p53"/>
          <p:cNvGrpSpPr/>
          <p:nvPr/>
        </p:nvGrpSpPr>
        <p:grpSpPr>
          <a:xfrm>
            <a:off x="829359" y="2307635"/>
            <a:ext cx="339235" cy="298186"/>
            <a:chOff x="898875" y="244725"/>
            <a:chExt cx="481800" cy="423500"/>
          </a:xfrm>
        </p:grpSpPr>
        <p:sp>
          <p:nvSpPr>
            <p:cNvPr id="5842" name="Google Shape;5842;p5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5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5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5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53"/>
          <p:cNvGrpSpPr/>
          <p:nvPr/>
        </p:nvGrpSpPr>
        <p:grpSpPr>
          <a:xfrm>
            <a:off x="1267741" y="2287103"/>
            <a:ext cx="298169" cy="339253"/>
            <a:chOff x="1529350" y="258825"/>
            <a:chExt cx="423475" cy="481825"/>
          </a:xfrm>
        </p:grpSpPr>
        <p:sp>
          <p:nvSpPr>
            <p:cNvPr id="5849" name="Google Shape;5849;p5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5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53"/>
          <p:cNvGrpSpPr/>
          <p:nvPr/>
        </p:nvGrpSpPr>
        <p:grpSpPr>
          <a:xfrm>
            <a:off x="1660716" y="2367273"/>
            <a:ext cx="340890" cy="178912"/>
            <a:chOff x="2084325" y="363300"/>
            <a:chExt cx="484150" cy="254100"/>
          </a:xfrm>
        </p:grpSpPr>
        <p:sp>
          <p:nvSpPr>
            <p:cNvPr id="5852" name="Google Shape;5852;p5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4" name="Google Shape;5854;p53"/>
          <p:cNvGrpSpPr/>
          <p:nvPr/>
        </p:nvGrpSpPr>
        <p:grpSpPr>
          <a:xfrm>
            <a:off x="2110011" y="2287102"/>
            <a:ext cx="298169" cy="339253"/>
            <a:chOff x="2707500" y="249400"/>
            <a:chExt cx="423475" cy="481825"/>
          </a:xfrm>
        </p:grpSpPr>
        <p:sp>
          <p:nvSpPr>
            <p:cNvPr id="5855" name="Google Shape;5855;p5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3"/>
          <p:cNvGrpSpPr/>
          <p:nvPr/>
        </p:nvGrpSpPr>
        <p:grpSpPr>
          <a:xfrm>
            <a:off x="2523626" y="2287428"/>
            <a:ext cx="305386" cy="338602"/>
            <a:chOff x="3300325" y="249875"/>
            <a:chExt cx="433725" cy="480900"/>
          </a:xfrm>
        </p:grpSpPr>
        <p:sp>
          <p:nvSpPr>
            <p:cNvPr id="5858" name="Google Shape;5858;p5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4" name="Google Shape;5864;p53"/>
          <p:cNvGrpSpPr/>
          <p:nvPr/>
        </p:nvGrpSpPr>
        <p:grpSpPr>
          <a:xfrm>
            <a:off x="2912712" y="2287349"/>
            <a:ext cx="352349" cy="338760"/>
            <a:chOff x="3854700" y="249750"/>
            <a:chExt cx="500425" cy="481125"/>
          </a:xfrm>
        </p:grpSpPr>
        <p:sp>
          <p:nvSpPr>
            <p:cNvPr id="5865" name="Google Shape;5865;p5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5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5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5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5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5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53"/>
          <p:cNvGrpSpPr/>
          <p:nvPr/>
        </p:nvGrpSpPr>
        <p:grpSpPr>
          <a:xfrm>
            <a:off x="3330701" y="2287349"/>
            <a:ext cx="352349" cy="338760"/>
            <a:chOff x="4447550" y="249750"/>
            <a:chExt cx="500425" cy="481125"/>
          </a:xfrm>
        </p:grpSpPr>
        <p:sp>
          <p:nvSpPr>
            <p:cNvPr id="5874" name="Google Shape;5874;p5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5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53"/>
          <p:cNvGrpSpPr/>
          <p:nvPr/>
        </p:nvGrpSpPr>
        <p:grpSpPr>
          <a:xfrm>
            <a:off x="3759902" y="2287102"/>
            <a:ext cx="339253" cy="339253"/>
            <a:chOff x="5049725" y="249400"/>
            <a:chExt cx="481825" cy="481825"/>
          </a:xfrm>
        </p:grpSpPr>
        <p:sp>
          <p:nvSpPr>
            <p:cNvPr id="5877" name="Google Shape;5877;p5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9" name="Google Shape;5879;p53"/>
          <p:cNvGrpSpPr/>
          <p:nvPr/>
        </p:nvGrpSpPr>
        <p:grpSpPr>
          <a:xfrm>
            <a:off x="4173843" y="2287102"/>
            <a:ext cx="339253" cy="339253"/>
            <a:chOff x="5660400" y="238125"/>
            <a:chExt cx="481825" cy="481825"/>
          </a:xfrm>
        </p:grpSpPr>
        <p:sp>
          <p:nvSpPr>
            <p:cNvPr id="5880" name="Google Shape;5880;p5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5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53"/>
          <p:cNvGrpSpPr/>
          <p:nvPr/>
        </p:nvGrpSpPr>
        <p:grpSpPr>
          <a:xfrm>
            <a:off x="4590529" y="2287102"/>
            <a:ext cx="339253" cy="339253"/>
            <a:chOff x="6235400" y="249400"/>
            <a:chExt cx="481825" cy="481825"/>
          </a:xfrm>
        </p:grpSpPr>
        <p:sp>
          <p:nvSpPr>
            <p:cNvPr id="5883" name="Google Shape;5883;p5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5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5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8" name="Google Shape;5888;p53"/>
          <p:cNvGrpSpPr/>
          <p:nvPr/>
        </p:nvGrpSpPr>
        <p:grpSpPr>
          <a:xfrm>
            <a:off x="828875" y="2731810"/>
            <a:ext cx="340204" cy="298116"/>
            <a:chOff x="899850" y="871450"/>
            <a:chExt cx="483175" cy="423400"/>
          </a:xfrm>
        </p:grpSpPr>
        <p:sp>
          <p:nvSpPr>
            <p:cNvPr id="5889" name="Google Shape;5889;p5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5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5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3" name="Google Shape;5893;p5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4" name="Google Shape;5894;p53"/>
          <p:cNvGrpSpPr/>
          <p:nvPr/>
        </p:nvGrpSpPr>
        <p:grpSpPr>
          <a:xfrm>
            <a:off x="1660875" y="2711232"/>
            <a:ext cx="340573" cy="339271"/>
            <a:chOff x="2085450" y="842250"/>
            <a:chExt cx="483700" cy="481850"/>
          </a:xfrm>
        </p:grpSpPr>
        <p:sp>
          <p:nvSpPr>
            <p:cNvPr id="5895" name="Google Shape;5895;p5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53"/>
          <p:cNvGrpSpPr/>
          <p:nvPr/>
        </p:nvGrpSpPr>
        <p:grpSpPr>
          <a:xfrm>
            <a:off x="2089443" y="2711241"/>
            <a:ext cx="339306" cy="339253"/>
            <a:chOff x="2685825" y="840375"/>
            <a:chExt cx="481900" cy="481825"/>
          </a:xfrm>
        </p:grpSpPr>
        <p:sp>
          <p:nvSpPr>
            <p:cNvPr id="5899" name="Google Shape;5899;p5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5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1" name="Google Shape;5901;p53"/>
          <p:cNvGrpSpPr/>
          <p:nvPr/>
        </p:nvGrpSpPr>
        <p:grpSpPr>
          <a:xfrm>
            <a:off x="2501104" y="2710924"/>
            <a:ext cx="350431" cy="339887"/>
            <a:chOff x="3270675" y="841800"/>
            <a:chExt cx="497700" cy="482725"/>
          </a:xfrm>
        </p:grpSpPr>
        <p:sp>
          <p:nvSpPr>
            <p:cNvPr id="5902" name="Google Shape;5902;p5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5" name="Google Shape;5905;p5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6" name="Google Shape;5906;p53"/>
          <p:cNvGrpSpPr/>
          <p:nvPr/>
        </p:nvGrpSpPr>
        <p:grpSpPr>
          <a:xfrm>
            <a:off x="3337249" y="2731783"/>
            <a:ext cx="339253" cy="298169"/>
            <a:chOff x="4467200" y="877100"/>
            <a:chExt cx="481825" cy="423475"/>
          </a:xfrm>
        </p:grpSpPr>
        <p:sp>
          <p:nvSpPr>
            <p:cNvPr id="5907" name="Google Shape;5907;p5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5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3"/>
          <p:cNvGrpSpPr/>
          <p:nvPr/>
        </p:nvGrpSpPr>
        <p:grpSpPr>
          <a:xfrm>
            <a:off x="3752140" y="2711232"/>
            <a:ext cx="354778" cy="339271"/>
            <a:chOff x="5045500" y="842250"/>
            <a:chExt cx="503875" cy="481850"/>
          </a:xfrm>
        </p:grpSpPr>
        <p:sp>
          <p:nvSpPr>
            <p:cNvPr id="5912" name="Google Shape;5912;p5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3"/>
          <p:cNvGrpSpPr/>
          <p:nvPr/>
        </p:nvGrpSpPr>
        <p:grpSpPr>
          <a:xfrm>
            <a:off x="4174987" y="2737451"/>
            <a:ext cx="336965" cy="286833"/>
            <a:chOff x="5645200" y="879425"/>
            <a:chExt cx="478575" cy="407375"/>
          </a:xfrm>
        </p:grpSpPr>
        <p:sp>
          <p:nvSpPr>
            <p:cNvPr id="5915" name="Google Shape;5915;p5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3"/>
          <p:cNvGrpSpPr/>
          <p:nvPr/>
        </p:nvGrpSpPr>
        <p:grpSpPr>
          <a:xfrm>
            <a:off x="4611062" y="2711241"/>
            <a:ext cx="298186" cy="339253"/>
            <a:chOff x="6264525" y="842250"/>
            <a:chExt cx="423500" cy="481825"/>
          </a:xfrm>
        </p:grpSpPr>
        <p:sp>
          <p:nvSpPr>
            <p:cNvPr id="5922" name="Google Shape;5922;p5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9" name="Google Shape;5929;p53"/>
          <p:cNvGrpSpPr/>
          <p:nvPr/>
        </p:nvGrpSpPr>
        <p:grpSpPr>
          <a:xfrm>
            <a:off x="829350" y="3125895"/>
            <a:ext cx="339253" cy="339253"/>
            <a:chOff x="900750" y="1436075"/>
            <a:chExt cx="481825" cy="481825"/>
          </a:xfrm>
        </p:grpSpPr>
        <p:sp>
          <p:nvSpPr>
            <p:cNvPr id="5930" name="Google Shape;5930;p5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3"/>
          <p:cNvGrpSpPr/>
          <p:nvPr/>
        </p:nvGrpSpPr>
        <p:grpSpPr>
          <a:xfrm>
            <a:off x="1247198" y="3186183"/>
            <a:ext cx="339253" cy="218676"/>
            <a:chOff x="1492675" y="1520750"/>
            <a:chExt cx="481825" cy="310575"/>
          </a:xfrm>
        </p:grpSpPr>
        <p:sp>
          <p:nvSpPr>
            <p:cNvPr id="5935" name="Google Shape;5935;p5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53"/>
          <p:cNvGrpSpPr/>
          <p:nvPr/>
        </p:nvGrpSpPr>
        <p:grpSpPr>
          <a:xfrm>
            <a:off x="1654995" y="3125877"/>
            <a:ext cx="352332" cy="339288"/>
            <a:chOff x="2071000" y="1435025"/>
            <a:chExt cx="500400" cy="481875"/>
          </a:xfrm>
        </p:grpSpPr>
        <p:sp>
          <p:nvSpPr>
            <p:cNvPr id="5938" name="Google Shape;5938;p5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5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3"/>
          <p:cNvGrpSpPr/>
          <p:nvPr/>
        </p:nvGrpSpPr>
        <p:grpSpPr>
          <a:xfrm>
            <a:off x="2083159" y="3146709"/>
            <a:ext cx="351874" cy="297623"/>
            <a:chOff x="2678350" y="1464650"/>
            <a:chExt cx="499750" cy="422700"/>
          </a:xfrm>
        </p:grpSpPr>
        <p:sp>
          <p:nvSpPr>
            <p:cNvPr id="5942" name="Google Shape;5942;p5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53"/>
          <p:cNvGrpSpPr/>
          <p:nvPr/>
        </p:nvGrpSpPr>
        <p:grpSpPr>
          <a:xfrm>
            <a:off x="2506692" y="3125895"/>
            <a:ext cx="339253" cy="339253"/>
            <a:chOff x="3271200" y="1435075"/>
            <a:chExt cx="481825" cy="481825"/>
          </a:xfrm>
        </p:grpSpPr>
        <p:sp>
          <p:nvSpPr>
            <p:cNvPr id="5946" name="Google Shape;5946;p5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3"/>
          <p:cNvGrpSpPr/>
          <p:nvPr/>
        </p:nvGrpSpPr>
        <p:grpSpPr>
          <a:xfrm>
            <a:off x="2917165" y="3125877"/>
            <a:ext cx="343442" cy="339288"/>
            <a:chOff x="3858100" y="1435075"/>
            <a:chExt cx="487775" cy="481875"/>
          </a:xfrm>
        </p:grpSpPr>
        <p:sp>
          <p:nvSpPr>
            <p:cNvPr id="5949" name="Google Shape;5949;p5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53"/>
          <p:cNvGrpSpPr/>
          <p:nvPr/>
        </p:nvGrpSpPr>
        <p:grpSpPr>
          <a:xfrm>
            <a:off x="3337249" y="3125895"/>
            <a:ext cx="339253" cy="339253"/>
            <a:chOff x="4456875" y="1435075"/>
            <a:chExt cx="481825" cy="481825"/>
          </a:xfrm>
        </p:grpSpPr>
        <p:sp>
          <p:nvSpPr>
            <p:cNvPr id="5955" name="Google Shape;5955;p5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5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5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3"/>
          <p:cNvGrpSpPr/>
          <p:nvPr/>
        </p:nvGrpSpPr>
        <p:grpSpPr>
          <a:xfrm>
            <a:off x="3758239" y="3125886"/>
            <a:ext cx="342580" cy="339271"/>
            <a:chOff x="5049725" y="1435050"/>
            <a:chExt cx="486550" cy="481850"/>
          </a:xfrm>
        </p:grpSpPr>
        <p:sp>
          <p:nvSpPr>
            <p:cNvPr id="5975" name="Google Shape;5975;p5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53"/>
          <p:cNvGrpSpPr/>
          <p:nvPr/>
        </p:nvGrpSpPr>
        <p:grpSpPr>
          <a:xfrm>
            <a:off x="4173790" y="3125895"/>
            <a:ext cx="339359" cy="339253"/>
            <a:chOff x="5642475" y="1435075"/>
            <a:chExt cx="481975" cy="481825"/>
          </a:xfrm>
        </p:grpSpPr>
        <p:sp>
          <p:nvSpPr>
            <p:cNvPr id="5980" name="Google Shape;5980;p5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5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53"/>
          <p:cNvGrpSpPr/>
          <p:nvPr/>
        </p:nvGrpSpPr>
        <p:grpSpPr>
          <a:xfrm>
            <a:off x="4588276" y="3125886"/>
            <a:ext cx="343759" cy="339271"/>
            <a:chOff x="6232000" y="1435050"/>
            <a:chExt cx="488225" cy="481850"/>
          </a:xfrm>
        </p:grpSpPr>
        <p:sp>
          <p:nvSpPr>
            <p:cNvPr id="5984" name="Google Shape;5984;p5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3"/>
          <p:cNvGrpSpPr/>
          <p:nvPr/>
        </p:nvGrpSpPr>
        <p:grpSpPr>
          <a:xfrm>
            <a:off x="849012" y="3539545"/>
            <a:ext cx="299929" cy="337792"/>
            <a:chOff x="924450" y="2028975"/>
            <a:chExt cx="425975" cy="479750"/>
          </a:xfrm>
        </p:grpSpPr>
        <p:sp>
          <p:nvSpPr>
            <p:cNvPr id="5990" name="Google Shape;5990;p5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3" name="Google Shape;5993;p53"/>
          <p:cNvGrpSpPr/>
          <p:nvPr/>
        </p:nvGrpSpPr>
        <p:grpSpPr>
          <a:xfrm>
            <a:off x="1661509" y="3559347"/>
            <a:ext cx="339306" cy="298186"/>
            <a:chOff x="2085450" y="2057100"/>
            <a:chExt cx="481900" cy="423500"/>
          </a:xfrm>
        </p:grpSpPr>
        <p:sp>
          <p:nvSpPr>
            <p:cNvPr id="5994" name="Google Shape;5994;p5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3"/>
          <p:cNvGrpSpPr/>
          <p:nvPr/>
        </p:nvGrpSpPr>
        <p:grpSpPr>
          <a:xfrm>
            <a:off x="2089442" y="3582592"/>
            <a:ext cx="339306" cy="251698"/>
            <a:chOff x="2678275" y="2090100"/>
            <a:chExt cx="481900" cy="357475"/>
          </a:xfrm>
        </p:grpSpPr>
        <p:sp>
          <p:nvSpPr>
            <p:cNvPr id="5998" name="Google Shape;5998;p5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5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5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53"/>
          <p:cNvGrpSpPr/>
          <p:nvPr/>
        </p:nvGrpSpPr>
        <p:grpSpPr>
          <a:xfrm>
            <a:off x="2566646" y="3594790"/>
            <a:ext cx="219345" cy="227301"/>
            <a:chOff x="3357325" y="2093500"/>
            <a:chExt cx="311525" cy="322825"/>
          </a:xfrm>
        </p:grpSpPr>
        <p:sp>
          <p:nvSpPr>
            <p:cNvPr id="6004" name="Google Shape;6004;p5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5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7" name="Google Shape;6007;p5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8" name="Google Shape;6008;p53"/>
          <p:cNvGrpSpPr/>
          <p:nvPr/>
        </p:nvGrpSpPr>
        <p:grpSpPr>
          <a:xfrm>
            <a:off x="3360836" y="3538814"/>
            <a:ext cx="292078" cy="339253"/>
            <a:chOff x="4492800" y="2027925"/>
            <a:chExt cx="414825" cy="481825"/>
          </a:xfrm>
        </p:grpSpPr>
        <p:sp>
          <p:nvSpPr>
            <p:cNvPr id="6009" name="Google Shape;6009;p5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1" name="Google Shape;6011;p53"/>
          <p:cNvGrpSpPr/>
          <p:nvPr/>
        </p:nvGrpSpPr>
        <p:grpSpPr>
          <a:xfrm>
            <a:off x="3759928" y="3538805"/>
            <a:ext cx="339200" cy="339271"/>
            <a:chOff x="5049725" y="2027900"/>
            <a:chExt cx="481750" cy="481850"/>
          </a:xfrm>
        </p:grpSpPr>
        <p:sp>
          <p:nvSpPr>
            <p:cNvPr id="6012" name="Google Shape;6012;p5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5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3"/>
          <p:cNvGrpSpPr/>
          <p:nvPr/>
        </p:nvGrpSpPr>
        <p:grpSpPr>
          <a:xfrm>
            <a:off x="4233524" y="3538893"/>
            <a:ext cx="219890" cy="339095"/>
            <a:chOff x="5726350" y="2028150"/>
            <a:chExt cx="312300" cy="481600"/>
          </a:xfrm>
        </p:grpSpPr>
        <p:sp>
          <p:nvSpPr>
            <p:cNvPr id="6021" name="Google Shape;6021;p5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3"/>
          <p:cNvGrpSpPr/>
          <p:nvPr/>
        </p:nvGrpSpPr>
        <p:grpSpPr>
          <a:xfrm>
            <a:off x="4593715" y="3542000"/>
            <a:ext cx="332881" cy="332881"/>
            <a:chOff x="6239925" y="2032450"/>
            <a:chExt cx="472775" cy="472775"/>
          </a:xfrm>
        </p:grpSpPr>
        <p:sp>
          <p:nvSpPr>
            <p:cNvPr id="6025" name="Google Shape;6025;p5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7" name="Google Shape;6027;p53"/>
          <p:cNvGrpSpPr/>
          <p:nvPr/>
        </p:nvGrpSpPr>
        <p:grpSpPr>
          <a:xfrm>
            <a:off x="5042807" y="2364092"/>
            <a:ext cx="334641" cy="185425"/>
            <a:chOff x="903075" y="2730000"/>
            <a:chExt cx="475275" cy="263350"/>
          </a:xfrm>
        </p:grpSpPr>
        <p:sp>
          <p:nvSpPr>
            <p:cNvPr id="6028" name="Google Shape;6028;p5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53"/>
          <p:cNvGrpSpPr/>
          <p:nvPr/>
        </p:nvGrpSpPr>
        <p:grpSpPr>
          <a:xfrm>
            <a:off x="1247198" y="3538814"/>
            <a:ext cx="339253" cy="339253"/>
            <a:chOff x="1492675" y="2027925"/>
            <a:chExt cx="481825" cy="481825"/>
          </a:xfrm>
        </p:grpSpPr>
        <p:sp>
          <p:nvSpPr>
            <p:cNvPr id="6032" name="Google Shape;6032;p5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5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5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7" name="Google Shape;6037;p53"/>
          <p:cNvGrpSpPr/>
          <p:nvPr/>
        </p:nvGrpSpPr>
        <p:grpSpPr>
          <a:xfrm>
            <a:off x="5473575" y="2287178"/>
            <a:ext cx="339253" cy="339253"/>
            <a:chOff x="1492675" y="2620775"/>
            <a:chExt cx="481825" cy="481825"/>
          </a:xfrm>
        </p:grpSpPr>
        <p:sp>
          <p:nvSpPr>
            <p:cNvPr id="6038" name="Google Shape;6038;p5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0" name="Google Shape;6040;p5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1" name="Google Shape;6041;p53"/>
          <p:cNvGrpSpPr/>
          <p:nvPr/>
        </p:nvGrpSpPr>
        <p:grpSpPr>
          <a:xfrm>
            <a:off x="6297328" y="2303161"/>
            <a:ext cx="333585" cy="307287"/>
            <a:chOff x="2682350" y="2643425"/>
            <a:chExt cx="473775" cy="436425"/>
          </a:xfrm>
        </p:grpSpPr>
        <p:sp>
          <p:nvSpPr>
            <p:cNvPr id="6042" name="Google Shape;6042;p5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5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3"/>
          <p:cNvGrpSpPr/>
          <p:nvPr/>
        </p:nvGrpSpPr>
        <p:grpSpPr>
          <a:xfrm>
            <a:off x="6762818" y="2287178"/>
            <a:ext cx="238531" cy="339253"/>
            <a:chOff x="3342725" y="2620775"/>
            <a:chExt cx="338775" cy="481825"/>
          </a:xfrm>
        </p:grpSpPr>
        <p:sp>
          <p:nvSpPr>
            <p:cNvPr id="6050" name="Google Shape;6050;p5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3"/>
          <p:cNvGrpSpPr/>
          <p:nvPr/>
        </p:nvGrpSpPr>
        <p:grpSpPr>
          <a:xfrm>
            <a:off x="7156568" y="2287178"/>
            <a:ext cx="278296" cy="339253"/>
            <a:chOff x="3907325" y="2620775"/>
            <a:chExt cx="395250" cy="481825"/>
          </a:xfrm>
        </p:grpSpPr>
        <p:sp>
          <p:nvSpPr>
            <p:cNvPr id="6054" name="Google Shape;6054;p5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3"/>
          <p:cNvGrpSpPr/>
          <p:nvPr/>
        </p:nvGrpSpPr>
        <p:grpSpPr>
          <a:xfrm>
            <a:off x="7549755" y="2297783"/>
            <a:ext cx="339253" cy="318042"/>
            <a:chOff x="4456875" y="2635825"/>
            <a:chExt cx="481825" cy="451700"/>
          </a:xfrm>
        </p:grpSpPr>
        <p:sp>
          <p:nvSpPr>
            <p:cNvPr id="6059" name="Google Shape;6059;p5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5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5" name="Google Shape;6065;p53"/>
          <p:cNvGrpSpPr/>
          <p:nvPr/>
        </p:nvGrpSpPr>
        <p:grpSpPr>
          <a:xfrm>
            <a:off x="7974679" y="2297783"/>
            <a:ext cx="339253" cy="318042"/>
            <a:chOff x="5049725" y="2635825"/>
            <a:chExt cx="481825" cy="451700"/>
          </a:xfrm>
        </p:grpSpPr>
        <p:sp>
          <p:nvSpPr>
            <p:cNvPr id="6066" name="Google Shape;6066;p5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9" name="Google Shape;6069;p53"/>
          <p:cNvGrpSpPr/>
          <p:nvPr/>
        </p:nvGrpSpPr>
        <p:grpSpPr>
          <a:xfrm>
            <a:off x="2375386" y="3952243"/>
            <a:ext cx="338566" cy="338373"/>
            <a:chOff x="5643000" y="2621375"/>
            <a:chExt cx="480850" cy="480575"/>
          </a:xfrm>
        </p:grpSpPr>
        <p:sp>
          <p:nvSpPr>
            <p:cNvPr id="6070" name="Google Shape;6070;p5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5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53"/>
          <p:cNvGrpSpPr/>
          <p:nvPr/>
        </p:nvGrpSpPr>
        <p:grpSpPr>
          <a:xfrm>
            <a:off x="4192782" y="3951803"/>
            <a:ext cx="339359" cy="339253"/>
            <a:chOff x="6235250" y="2620775"/>
            <a:chExt cx="481975" cy="481825"/>
          </a:xfrm>
        </p:grpSpPr>
        <p:sp>
          <p:nvSpPr>
            <p:cNvPr id="6078" name="Google Shape;6078;p5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5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3" name="Google Shape;6083;p5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4" name="Google Shape;6084;p53"/>
          <p:cNvGrpSpPr/>
          <p:nvPr/>
        </p:nvGrpSpPr>
        <p:grpSpPr>
          <a:xfrm>
            <a:off x="5472652" y="2711317"/>
            <a:ext cx="341101" cy="339253"/>
            <a:chOff x="1535000" y="3223325"/>
            <a:chExt cx="484450" cy="481825"/>
          </a:xfrm>
        </p:grpSpPr>
        <p:sp>
          <p:nvSpPr>
            <p:cNvPr id="6085" name="Google Shape;6085;p5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3"/>
          <p:cNvGrpSpPr/>
          <p:nvPr/>
        </p:nvGrpSpPr>
        <p:grpSpPr>
          <a:xfrm>
            <a:off x="5880219" y="2746618"/>
            <a:ext cx="339253" cy="268649"/>
            <a:chOff x="2085525" y="3263750"/>
            <a:chExt cx="481825" cy="381550"/>
          </a:xfrm>
        </p:grpSpPr>
        <p:sp>
          <p:nvSpPr>
            <p:cNvPr id="6089" name="Google Shape;6089;p5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2" name="Google Shape;6092;p53"/>
          <p:cNvGrpSpPr/>
          <p:nvPr/>
        </p:nvGrpSpPr>
        <p:grpSpPr>
          <a:xfrm>
            <a:off x="6711982" y="2711308"/>
            <a:ext cx="340204" cy="339271"/>
            <a:chOff x="3270450" y="3213625"/>
            <a:chExt cx="483175" cy="481850"/>
          </a:xfrm>
        </p:grpSpPr>
        <p:sp>
          <p:nvSpPr>
            <p:cNvPr id="6093" name="Google Shape;6093;p5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5" name="Google Shape;6095;p53"/>
          <p:cNvGrpSpPr/>
          <p:nvPr/>
        </p:nvGrpSpPr>
        <p:grpSpPr>
          <a:xfrm>
            <a:off x="7211250" y="2711317"/>
            <a:ext cx="168931" cy="339253"/>
            <a:chOff x="3984950" y="3213600"/>
            <a:chExt cx="239925" cy="481825"/>
          </a:xfrm>
        </p:grpSpPr>
        <p:sp>
          <p:nvSpPr>
            <p:cNvPr id="6096" name="Google Shape;6096;p5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8" name="Google Shape;6098;p5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0" name="Google Shape;6100;p53"/>
          <p:cNvGrpSpPr/>
          <p:nvPr/>
        </p:nvGrpSpPr>
        <p:grpSpPr>
          <a:xfrm>
            <a:off x="1874281" y="3981487"/>
            <a:ext cx="355218" cy="279880"/>
            <a:chOff x="5629975" y="3255775"/>
            <a:chExt cx="504500" cy="397500"/>
          </a:xfrm>
        </p:grpSpPr>
        <p:sp>
          <p:nvSpPr>
            <p:cNvPr id="6101" name="Google Shape;6101;p5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3"/>
          <p:cNvGrpSpPr/>
          <p:nvPr/>
        </p:nvGrpSpPr>
        <p:grpSpPr>
          <a:xfrm>
            <a:off x="3755839" y="3981593"/>
            <a:ext cx="340256" cy="279669"/>
            <a:chOff x="6234950" y="3255925"/>
            <a:chExt cx="483250" cy="397200"/>
          </a:xfrm>
        </p:grpSpPr>
        <p:sp>
          <p:nvSpPr>
            <p:cNvPr id="6107" name="Google Shape;6107;p5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3"/>
          <p:cNvGrpSpPr/>
          <p:nvPr/>
        </p:nvGrpSpPr>
        <p:grpSpPr>
          <a:xfrm>
            <a:off x="5051107" y="3125970"/>
            <a:ext cx="318042" cy="339253"/>
            <a:chOff x="914900" y="3806450"/>
            <a:chExt cx="451700" cy="481825"/>
          </a:xfrm>
        </p:grpSpPr>
        <p:sp>
          <p:nvSpPr>
            <p:cNvPr id="6114" name="Google Shape;6114;p5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5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53"/>
          <p:cNvGrpSpPr/>
          <p:nvPr/>
        </p:nvGrpSpPr>
        <p:grpSpPr>
          <a:xfrm>
            <a:off x="5470028" y="3125785"/>
            <a:ext cx="346347" cy="339623"/>
            <a:chOff x="1490050" y="3805975"/>
            <a:chExt cx="491900" cy="482350"/>
          </a:xfrm>
        </p:grpSpPr>
        <p:sp>
          <p:nvSpPr>
            <p:cNvPr id="6120" name="Google Shape;6120;p5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53"/>
          <p:cNvGrpSpPr/>
          <p:nvPr/>
        </p:nvGrpSpPr>
        <p:grpSpPr>
          <a:xfrm>
            <a:off x="5893896" y="3125970"/>
            <a:ext cx="311899" cy="339253"/>
            <a:chOff x="2104275" y="3806450"/>
            <a:chExt cx="442975" cy="481825"/>
          </a:xfrm>
        </p:grpSpPr>
        <p:sp>
          <p:nvSpPr>
            <p:cNvPr id="6125" name="Google Shape;6125;p5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5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53"/>
          <p:cNvGrpSpPr/>
          <p:nvPr/>
        </p:nvGrpSpPr>
        <p:grpSpPr>
          <a:xfrm>
            <a:off x="6317413" y="3125970"/>
            <a:ext cx="293416" cy="339253"/>
            <a:chOff x="2710875" y="3806450"/>
            <a:chExt cx="416725" cy="481825"/>
          </a:xfrm>
        </p:grpSpPr>
        <p:sp>
          <p:nvSpPr>
            <p:cNvPr id="6128" name="Google Shape;6128;p5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5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53"/>
          <p:cNvGrpSpPr/>
          <p:nvPr/>
        </p:nvGrpSpPr>
        <p:grpSpPr>
          <a:xfrm>
            <a:off x="6712457" y="3166412"/>
            <a:ext cx="339253" cy="258369"/>
            <a:chOff x="3271200" y="3863875"/>
            <a:chExt cx="481825" cy="366950"/>
          </a:xfrm>
        </p:grpSpPr>
        <p:sp>
          <p:nvSpPr>
            <p:cNvPr id="6131" name="Google Shape;6131;p5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53"/>
          <p:cNvGrpSpPr/>
          <p:nvPr/>
        </p:nvGrpSpPr>
        <p:grpSpPr>
          <a:xfrm>
            <a:off x="7147952" y="3126199"/>
            <a:ext cx="295528" cy="338795"/>
            <a:chOff x="3895050" y="3806775"/>
            <a:chExt cx="419725" cy="481175"/>
          </a:xfrm>
        </p:grpSpPr>
        <p:sp>
          <p:nvSpPr>
            <p:cNvPr id="6134" name="Google Shape;6134;p5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3"/>
          <p:cNvGrpSpPr/>
          <p:nvPr/>
        </p:nvGrpSpPr>
        <p:grpSpPr>
          <a:xfrm>
            <a:off x="7551234" y="3125979"/>
            <a:ext cx="336296" cy="339235"/>
            <a:chOff x="4464775" y="3806475"/>
            <a:chExt cx="477625" cy="481800"/>
          </a:xfrm>
        </p:grpSpPr>
        <p:sp>
          <p:nvSpPr>
            <p:cNvPr id="6137" name="Google Shape;6137;p5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3" name="Google Shape;6143;p53"/>
          <p:cNvGrpSpPr/>
          <p:nvPr/>
        </p:nvGrpSpPr>
        <p:grpSpPr>
          <a:xfrm>
            <a:off x="7974679" y="3125970"/>
            <a:ext cx="339253" cy="339253"/>
            <a:chOff x="5049725" y="3806450"/>
            <a:chExt cx="481825" cy="481825"/>
          </a:xfrm>
        </p:grpSpPr>
        <p:sp>
          <p:nvSpPr>
            <p:cNvPr id="6144" name="Google Shape;6144;p5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5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7" name="Google Shape;6147;p53"/>
          <p:cNvGrpSpPr/>
          <p:nvPr/>
        </p:nvGrpSpPr>
        <p:grpSpPr>
          <a:xfrm>
            <a:off x="1461983" y="3951798"/>
            <a:ext cx="339253" cy="339253"/>
            <a:chOff x="5651375" y="3806450"/>
            <a:chExt cx="481825" cy="481825"/>
          </a:xfrm>
        </p:grpSpPr>
        <p:sp>
          <p:nvSpPr>
            <p:cNvPr id="6148" name="Google Shape;6148;p5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5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2" name="Google Shape;6152;p53"/>
          <p:cNvGrpSpPr/>
          <p:nvPr/>
        </p:nvGrpSpPr>
        <p:grpSpPr>
          <a:xfrm>
            <a:off x="3360663" y="3953787"/>
            <a:ext cx="298503" cy="335275"/>
            <a:chOff x="6264300" y="3809300"/>
            <a:chExt cx="423950" cy="476175"/>
          </a:xfrm>
        </p:grpSpPr>
        <p:sp>
          <p:nvSpPr>
            <p:cNvPr id="6153" name="Google Shape;6153;p5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53"/>
          <p:cNvGrpSpPr/>
          <p:nvPr/>
        </p:nvGrpSpPr>
        <p:grpSpPr>
          <a:xfrm>
            <a:off x="5039841" y="3538881"/>
            <a:ext cx="340573" cy="339271"/>
            <a:chOff x="898875" y="4399275"/>
            <a:chExt cx="483700" cy="481850"/>
          </a:xfrm>
        </p:grpSpPr>
        <p:sp>
          <p:nvSpPr>
            <p:cNvPr id="6157" name="Google Shape;6157;p5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5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53"/>
          <p:cNvGrpSpPr/>
          <p:nvPr/>
        </p:nvGrpSpPr>
        <p:grpSpPr>
          <a:xfrm>
            <a:off x="5473575" y="3554133"/>
            <a:ext cx="339253" cy="308765"/>
            <a:chOff x="1492675" y="4420975"/>
            <a:chExt cx="481825" cy="438525"/>
          </a:xfrm>
        </p:grpSpPr>
        <p:sp>
          <p:nvSpPr>
            <p:cNvPr id="6166" name="Google Shape;6166;p5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3"/>
          <p:cNvGrpSpPr/>
          <p:nvPr/>
        </p:nvGrpSpPr>
        <p:grpSpPr>
          <a:xfrm>
            <a:off x="5878556" y="3539558"/>
            <a:ext cx="342580" cy="337915"/>
            <a:chOff x="2084100" y="4400250"/>
            <a:chExt cx="486550" cy="479925"/>
          </a:xfrm>
        </p:grpSpPr>
        <p:sp>
          <p:nvSpPr>
            <p:cNvPr id="6172" name="Google Shape;6172;p5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8" name="Google Shape;6178;p53"/>
          <p:cNvGrpSpPr/>
          <p:nvPr/>
        </p:nvGrpSpPr>
        <p:grpSpPr>
          <a:xfrm>
            <a:off x="6315036" y="3538907"/>
            <a:ext cx="298169" cy="339218"/>
            <a:chOff x="2707950" y="4399325"/>
            <a:chExt cx="423475" cy="481775"/>
          </a:xfrm>
        </p:grpSpPr>
        <p:sp>
          <p:nvSpPr>
            <p:cNvPr id="6179" name="Google Shape;6179;p5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5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5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53"/>
          <p:cNvGrpSpPr/>
          <p:nvPr/>
        </p:nvGrpSpPr>
        <p:grpSpPr>
          <a:xfrm>
            <a:off x="6744555" y="3538881"/>
            <a:ext cx="275057" cy="339271"/>
            <a:chOff x="3330525" y="4399275"/>
            <a:chExt cx="390650" cy="481850"/>
          </a:xfrm>
        </p:grpSpPr>
        <p:sp>
          <p:nvSpPr>
            <p:cNvPr id="6192" name="Google Shape;6192;p5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5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53"/>
          <p:cNvGrpSpPr/>
          <p:nvPr/>
        </p:nvGrpSpPr>
        <p:grpSpPr>
          <a:xfrm>
            <a:off x="7169084" y="3538890"/>
            <a:ext cx="253265" cy="339253"/>
            <a:chOff x="3938800" y="4399275"/>
            <a:chExt cx="359700" cy="481825"/>
          </a:xfrm>
        </p:grpSpPr>
        <p:sp>
          <p:nvSpPr>
            <p:cNvPr id="6200" name="Google Shape;6200;p5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5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3"/>
          <p:cNvGrpSpPr/>
          <p:nvPr/>
        </p:nvGrpSpPr>
        <p:grpSpPr>
          <a:xfrm>
            <a:off x="7639862" y="3538890"/>
            <a:ext cx="159039" cy="339253"/>
            <a:chOff x="4584850" y="4399275"/>
            <a:chExt cx="225875" cy="481825"/>
          </a:xfrm>
        </p:grpSpPr>
        <p:sp>
          <p:nvSpPr>
            <p:cNvPr id="6206" name="Google Shape;6206;p5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8" name="Google Shape;6208;p5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9" name="Google Shape;6209;p53"/>
          <p:cNvGrpSpPr/>
          <p:nvPr/>
        </p:nvGrpSpPr>
        <p:grpSpPr>
          <a:xfrm>
            <a:off x="1049680" y="3951795"/>
            <a:ext cx="339253" cy="339253"/>
            <a:chOff x="5642550" y="4399275"/>
            <a:chExt cx="481825" cy="481825"/>
          </a:xfrm>
        </p:grpSpPr>
        <p:sp>
          <p:nvSpPr>
            <p:cNvPr id="6210" name="Google Shape;6210;p5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3"/>
          <p:cNvGrpSpPr/>
          <p:nvPr/>
        </p:nvGrpSpPr>
        <p:grpSpPr>
          <a:xfrm>
            <a:off x="2859815" y="3963703"/>
            <a:ext cx="363316" cy="315437"/>
            <a:chOff x="6218300" y="4416175"/>
            <a:chExt cx="516000" cy="448000"/>
          </a:xfrm>
        </p:grpSpPr>
        <p:sp>
          <p:nvSpPr>
            <p:cNvPr id="6213" name="Google Shape;6213;p5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3"/>
          <p:cNvGrpSpPr/>
          <p:nvPr/>
        </p:nvGrpSpPr>
        <p:grpSpPr>
          <a:xfrm>
            <a:off x="5918879" y="3951792"/>
            <a:ext cx="339253" cy="339253"/>
            <a:chOff x="899850" y="4992125"/>
            <a:chExt cx="481825" cy="481825"/>
          </a:xfrm>
        </p:grpSpPr>
        <p:sp>
          <p:nvSpPr>
            <p:cNvPr id="6217" name="Google Shape;6217;p5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53"/>
          <p:cNvGrpSpPr/>
          <p:nvPr/>
        </p:nvGrpSpPr>
        <p:grpSpPr>
          <a:xfrm>
            <a:off x="5461708" y="3951792"/>
            <a:ext cx="339253" cy="339253"/>
            <a:chOff x="1492675" y="4992125"/>
            <a:chExt cx="481825" cy="481825"/>
          </a:xfrm>
        </p:grpSpPr>
        <p:sp>
          <p:nvSpPr>
            <p:cNvPr id="6221" name="Google Shape;6221;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3"/>
          <p:cNvGrpSpPr/>
          <p:nvPr/>
        </p:nvGrpSpPr>
        <p:grpSpPr>
          <a:xfrm>
            <a:off x="5004462" y="3951792"/>
            <a:ext cx="339253" cy="339253"/>
            <a:chOff x="2085525" y="4992125"/>
            <a:chExt cx="481825" cy="481825"/>
          </a:xfrm>
        </p:grpSpPr>
        <p:sp>
          <p:nvSpPr>
            <p:cNvPr id="6224" name="Google Shape;6224;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6" name="Google Shape;6226;p53"/>
          <p:cNvGrpSpPr/>
          <p:nvPr/>
        </p:nvGrpSpPr>
        <p:grpSpPr>
          <a:xfrm>
            <a:off x="6833221" y="3951792"/>
            <a:ext cx="339253" cy="339253"/>
            <a:chOff x="2678350" y="4992125"/>
            <a:chExt cx="481825" cy="481825"/>
          </a:xfrm>
        </p:grpSpPr>
        <p:sp>
          <p:nvSpPr>
            <p:cNvPr id="6227" name="Google Shape;6227;p5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0" name="Google Shape;6230;p53"/>
          <p:cNvGrpSpPr/>
          <p:nvPr/>
        </p:nvGrpSpPr>
        <p:grpSpPr>
          <a:xfrm>
            <a:off x="4628816" y="3951792"/>
            <a:ext cx="339253" cy="339253"/>
            <a:chOff x="3271200" y="4992125"/>
            <a:chExt cx="481825" cy="481825"/>
          </a:xfrm>
        </p:grpSpPr>
        <p:sp>
          <p:nvSpPr>
            <p:cNvPr id="6231" name="Google Shape;6231;p5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5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4" name="Google Shape;6234;p53"/>
          <p:cNvGrpSpPr/>
          <p:nvPr/>
        </p:nvGrpSpPr>
        <p:grpSpPr>
          <a:xfrm>
            <a:off x="7290263" y="3952822"/>
            <a:ext cx="339411" cy="337193"/>
            <a:chOff x="3863900" y="4993625"/>
            <a:chExt cx="482050" cy="478900"/>
          </a:xfrm>
        </p:grpSpPr>
        <p:sp>
          <p:nvSpPr>
            <p:cNvPr id="6235" name="Google Shape;6235;p5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5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9" name="Google Shape;6239;p53"/>
          <p:cNvGrpSpPr/>
          <p:nvPr/>
        </p:nvGrpSpPr>
        <p:grpSpPr>
          <a:xfrm>
            <a:off x="7747437" y="3952822"/>
            <a:ext cx="339411" cy="337193"/>
            <a:chOff x="4456725" y="4993625"/>
            <a:chExt cx="482050" cy="478900"/>
          </a:xfrm>
        </p:grpSpPr>
        <p:sp>
          <p:nvSpPr>
            <p:cNvPr id="6240" name="Google Shape;6240;p5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4" name="Google Shape;6244;p53"/>
          <p:cNvGrpSpPr/>
          <p:nvPr/>
        </p:nvGrpSpPr>
        <p:grpSpPr>
          <a:xfrm>
            <a:off x="6376030" y="3952813"/>
            <a:ext cx="339411" cy="337211"/>
            <a:chOff x="5049575" y="4993600"/>
            <a:chExt cx="482050" cy="478925"/>
          </a:xfrm>
        </p:grpSpPr>
        <p:sp>
          <p:nvSpPr>
            <p:cNvPr id="6245" name="Google Shape;6245;p5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52"/>
        <p:cNvGrpSpPr/>
        <p:nvPr/>
      </p:nvGrpSpPr>
      <p:grpSpPr>
        <a:xfrm>
          <a:off x="0" y="0"/>
          <a:ext cx="0" cy="0"/>
          <a:chOff x="0" y="0"/>
          <a:chExt cx="0" cy="0"/>
        </a:xfrm>
      </p:grpSpPr>
      <p:sp>
        <p:nvSpPr>
          <p:cNvPr id="6253" name="Google Shape;6253;p5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54" name="Google Shape;6254;p5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55" name="Google Shape;6255;p54"/>
          <p:cNvGrpSpPr/>
          <p:nvPr/>
        </p:nvGrpSpPr>
        <p:grpSpPr>
          <a:xfrm>
            <a:off x="876361" y="1533504"/>
            <a:ext cx="322099" cy="370529"/>
            <a:chOff x="-42971725" y="3217825"/>
            <a:chExt cx="275675" cy="317125"/>
          </a:xfrm>
        </p:grpSpPr>
        <p:sp>
          <p:nvSpPr>
            <p:cNvPr id="6256" name="Google Shape;6256;p5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54"/>
          <p:cNvGrpSpPr/>
          <p:nvPr/>
        </p:nvGrpSpPr>
        <p:grpSpPr>
          <a:xfrm>
            <a:off x="848276" y="2002160"/>
            <a:ext cx="378270" cy="337551"/>
            <a:chOff x="-42996150" y="3612600"/>
            <a:chExt cx="323750" cy="288900"/>
          </a:xfrm>
        </p:grpSpPr>
        <p:sp>
          <p:nvSpPr>
            <p:cNvPr id="6260" name="Google Shape;6260;p5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54"/>
          <p:cNvGrpSpPr/>
          <p:nvPr/>
        </p:nvGrpSpPr>
        <p:grpSpPr>
          <a:xfrm>
            <a:off x="851036" y="2411530"/>
            <a:ext cx="372749" cy="370909"/>
            <a:chOff x="-42994575" y="3950300"/>
            <a:chExt cx="319025" cy="317450"/>
          </a:xfrm>
        </p:grpSpPr>
        <p:sp>
          <p:nvSpPr>
            <p:cNvPr id="6264" name="Google Shape;6264;p5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5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54"/>
          <p:cNvGrpSpPr/>
          <p:nvPr/>
        </p:nvGrpSpPr>
        <p:grpSpPr>
          <a:xfrm>
            <a:off x="3004431" y="1558362"/>
            <a:ext cx="371785" cy="370879"/>
            <a:chOff x="-41111350" y="3239100"/>
            <a:chExt cx="318200" cy="317425"/>
          </a:xfrm>
        </p:grpSpPr>
        <p:sp>
          <p:nvSpPr>
            <p:cNvPr id="6268" name="Google Shape;6268;p5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54"/>
          <p:cNvGrpSpPr/>
          <p:nvPr/>
        </p:nvGrpSpPr>
        <p:grpSpPr>
          <a:xfrm>
            <a:off x="3000751" y="1993894"/>
            <a:ext cx="379146" cy="370967"/>
            <a:chOff x="-41117650" y="3605525"/>
            <a:chExt cx="324500" cy="317500"/>
          </a:xfrm>
        </p:grpSpPr>
        <p:sp>
          <p:nvSpPr>
            <p:cNvPr id="6273" name="Google Shape;6273;p5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7" name="Google Shape;6277;p54"/>
          <p:cNvGrpSpPr/>
          <p:nvPr/>
        </p:nvGrpSpPr>
        <p:grpSpPr>
          <a:xfrm>
            <a:off x="1827005" y="2885417"/>
            <a:ext cx="216271" cy="371814"/>
            <a:chOff x="-39205300" y="3220175"/>
            <a:chExt cx="185100" cy="318225"/>
          </a:xfrm>
        </p:grpSpPr>
        <p:sp>
          <p:nvSpPr>
            <p:cNvPr id="6278" name="Google Shape;6278;p5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54"/>
          <p:cNvGrpSpPr/>
          <p:nvPr/>
        </p:nvGrpSpPr>
        <p:grpSpPr>
          <a:xfrm>
            <a:off x="1792533" y="3345488"/>
            <a:ext cx="300016" cy="369273"/>
            <a:chOff x="-39248625" y="3588600"/>
            <a:chExt cx="256775" cy="316050"/>
          </a:xfrm>
        </p:grpSpPr>
        <p:sp>
          <p:nvSpPr>
            <p:cNvPr id="6281" name="Google Shape;6281;p5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5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54"/>
          <p:cNvGrpSpPr/>
          <p:nvPr/>
        </p:nvGrpSpPr>
        <p:grpSpPr>
          <a:xfrm>
            <a:off x="1243246" y="1533504"/>
            <a:ext cx="429504" cy="370879"/>
            <a:chOff x="-42651700" y="3217825"/>
            <a:chExt cx="367600" cy="317425"/>
          </a:xfrm>
        </p:grpSpPr>
        <p:sp>
          <p:nvSpPr>
            <p:cNvPr id="6286" name="Google Shape;6286;p5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5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54"/>
          <p:cNvGrpSpPr/>
          <p:nvPr/>
        </p:nvGrpSpPr>
        <p:grpSpPr>
          <a:xfrm>
            <a:off x="1278678" y="1973154"/>
            <a:ext cx="358640" cy="363226"/>
            <a:chOff x="-42617300" y="3587775"/>
            <a:chExt cx="306950" cy="310875"/>
          </a:xfrm>
        </p:grpSpPr>
        <p:sp>
          <p:nvSpPr>
            <p:cNvPr id="6291" name="Google Shape;6291;p5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3" name="Google Shape;6293;p5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4" name="Google Shape;6294;p54"/>
          <p:cNvGrpSpPr/>
          <p:nvPr/>
        </p:nvGrpSpPr>
        <p:grpSpPr>
          <a:xfrm>
            <a:off x="3450506" y="1557895"/>
            <a:ext cx="376926" cy="370324"/>
            <a:chOff x="-40748275" y="3238700"/>
            <a:chExt cx="322600" cy="316950"/>
          </a:xfrm>
        </p:grpSpPr>
        <p:sp>
          <p:nvSpPr>
            <p:cNvPr id="6295" name="Google Shape;6295;p5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54"/>
          <p:cNvGrpSpPr/>
          <p:nvPr/>
        </p:nvGrpSpPr>
        <p:grpSpPr>
          <a:xfrm>
            <a:off x="3453062" y="2025879"/>
            <a:ext cx="371814" cy="338690"/>
            <a:chOff x="-40745125" y="3632900"/>
            <a:chExt cx="318225" cy="289875"/>
          </a:xfrm>
        </p:grpSpPr>
        <p:sp>
          <p:nvSpPr>
            <p:cNvPr id="6302" name="Google Shape;6302;p5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54"/>
          <p:cNvGrpSpPr/>
          <p:nvPr/>
        </p:nvGrpSpPr>
        <p:grpSpPr>
          <a:xfrm>
            <a:off x="3457209" y="2437089"/>
            <a:ext cx="363518" cy="370178"/>
            <a:chOff x="-40742750" y="3972175"/>
            <a:chExt cx="311125" cy="316825"/>
          </a:xfrm>
        </p:grpSpPr>
        <p:sp>
          <p:nvSpPr>
            <p:cNvPr id="6310" name="Google Shape;6310;p5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4"/>
          <p:cNvGrpSpPr/>
          <p:nvPr/>
        </p:nvGrpSpPr>
        <p:grpSpPr>
          <a:xfrm>
            <a:off x="2239871" y="2887257"/>
            <a:ext cx="266892" cy="369974"/>
            <a:chOff x="-38860325" y="3221750"/>
            <a:chExt cx="228425" cy="316650"/>
          </a:xfrm>
        </p:grpSpPr>
        <p:sp>
          <p:nvSpPr>
            <p:cNvPr id="6313" name="Google Shape;6313;p5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5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54"/>
          <p:cNvGrpSpPr/>
          <p:nvPr/>
        </p:nvGrpSpPr>
        <p:grpSpPr>
          <a:xfrm>
            <a:off x="2190678" y="3349314"/>
            <a:ext cx="380081" cy="367111"/>
            <a:chOff x="-38905225" y="3591875"/>
            <a:chExt cx="325300" cy="314200"/>
          </a:xfrm>
        </p:grpSpPr>
        <p:sp>
          <p:nvSpPr>
            <p:cNvPr id="6318" name="Google Shape;6318;p5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1" name="Google Shape;6321;p5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2" name="Google Shape;6322;p54"/>
          <p:cNvGrpSpPr/>
          <p:nvPr/>
        </p:nvGrpSpPr>
        <p:grpSpPr>
          <a:xfrm>
            <a:off x="3997427" y="3334394"/>
            <a:ext cx="290815" cy="369740"/>
            <a:chOff x="-37370925" y="3579105"/>
            <a:chExt cx="248900" cy="316450"/>
          </a:xfrm>
        </p:grpSpPr>
        <p:sp>
          <p:nvSpPr>
            <p:cNvPr id="6323" name="Google Shape;6323;p5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5" name="Google Shape;6325;p5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54"/>
          <p:cNvGrpSpPr/>
          <p:nvPr/>
        </p:nvGrpSpPr>
        <p:grpSpPr>
          <a:xfrm>
            <a:off x="1690803" y="2412465"/>
            <a:ext cx="371814" cy="369974"/>
            <a:chOff x="-42259725" y="3951100"/>
            <a:chExt cx="318225" cy="316650"/>
          </a:xfrm>
        </p:grpSpPr>
        <p:sp>
          <p:nvSpPr>
            <p:cNvPr id="6328" name="Google Shape;6328;p5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54"/>
          <p:cNvGrpSpPr/>
          <p:nvPr/>
        </p:nvGrpSpPr>
        <p:grpSpPr>
          <a:xfrm>
            <a:off x="3889164" y="1591486"/>
            <a:ext cx="370879" cy="337755"/>
            <a:chOff x="-40378075" y="3267450"/>
            <a:chExt cx="317425" cy="289075"/>
          </a:xfrm>
        </p:grpSpPr>
        <p:sp>
          <p:nvSpPr>
            <p:cNvPr id="6331" name="Google Shape;6331;p5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54"/>
          <p:cNvGrpSpPr/>
          <p:nvPr/>
        </p:nvGrpSpPr>
        <p:grpSpPr>
          <a:xfrm>
            <a:off x="3892830" y="1992754"/>
            <a:ext cx="363548" cy="369974"/>
            <a:chOff x="-40372575" y="3604550"/>
            <a:chExt cx="311150" cy="316650"/>
          </a:xfrm>
        </p:grpSpPr>
        <p:sp>
          <p:nvSpPr>
            <p:cNvPr id="6336" name="Google Shape;6336;p5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9" name="Google Shape;6339;p5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54"/>
          <p:cNvGrpSpPr/>
          <p:nvPr/>
        </p:nvGrpSpPr>
        <p:grpSpPr>
          <a:xfrm>
            <a:off x="2616780" y="2885417"/>
            <a:ext cx="399038" cy="372165"/>
            <a:chOff x="-38542250" y="3220175"/>
            <a:chExt cx="341525" cy="318525"/>
          </a:xfrm>
        </p:grpSpPr>
        <p:sp>
          <p:nvSpPr>
            <p:cNvPr id="6341" name="Google Shape;6341;p5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54"/>
          <p:cNvGrpSpPr/>
          <p:nvPr/>
        </p:nvGrpSpPr>
        <p:grpSpPr>
          <a:xfrm>
            <a:off x="2638712" y="3344787"/>
            <a:ext cx="369974" cy="369068"/>
            <a:chOff x="-38537400" y="3588000"/>
            <a:chExt cx="316650" cy="315875"/>
          </a:xfrm>
        </p:grpSpPr>
        <p:sp>
          <p:nvSpPr>
            <p:cNvPr id="6345" name="Google Shape;6345;p5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54"/>
          <p:cNvGrpSpPr/>
          <p:nvPr/>
        </p:nvGrpSpPr>
        <p:grpSpPr>
          <a:xfrm>
            <a:off x="2637792" y="3802316"/>
            <a:ext cx="371814" cy="369974"/>
            <a:chOff x="-38538975" y="3954250"/>
            <a:chExt cx="318225" cy="316650"/>
          </a:xfrm>
        </p:grpSpPr>
        <p:sp>
          <p:nvSpPr>
            <p:cNvPr id="6350" name="Google Shape;6350;p5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54"/>
          <p:cNvGrpSpPr/>
          <p:nvPr/>
        </p:nvGrpSpPr>
        <p:grpSpPr>
          <a:xfrm>
            <a:off x="3955104" y="3797243"/>
            <a:ext cx="375465" cy="371814"/>
            <a:chOff x="-37385100" y="3949908"/>
            <a:chExt cx="321350" cy="318225"/>
          </a:xfrm>
        </p:grpSpPr>
        <p:sp>
          <p:nvSpPr>
            <p:cNvPr id="6353" name="Google Shape;6353;p5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54"/>
          <p:cNvGrpSpPr/>
          <p:nvPr/>
        </p:nvGrpSpPr>
        <p:grpSpPr>
          <a:xfrm>
            <a:off x="2130763" y="1532803"/>
            <a:ext cx="370909" cy="370675"/>
            <a:chOff x="-41895050" y="3217225"/>
            <a:chExt cx="317450" cy="317250"/>
          </a:xfrm>
        </p:grpSpPr>
        <p:sp>
          <p:nvSpPr>
            <p:cNvPr id="6356" name="Google Shape;6356;p5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54"/>
          <p:cNvGrpSpPr/>
          <p:nvPr/>
        </p:nvGrpSpPr>
        <p:grpSpPr>
          <a:xfrm>
            <a:off x="2130310" y="1969737"/>
            <a:ext cx="371814" cy="369974"/>
            <a:chOff x="-41893475" y="3584850"/>
            <a:chExt cx="318225" cy="316650"/>
          </a:xfrm>
        </p:grpSpPr>
        <p:sp>
          <p:nvSpPr>
            <p:cNvPr id="6362" name="Google Shape;6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6" name="Google Shape;6366;p5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54"/>
          <p:cNvGrpSpPr/>
          <p:nvPr/>
        </p:nvGrpSpPr>
        <p:grpSpPr>
          <a:xfrm>
            <a:off x="900338" y="3365029"/>
            <a:ext cx="337522" cy="370909"/>
            <a:chOff x="-39998250" y="3605325"/>
            <a:chExt cx="288875" cy="317450"/>
          </a:xfrm>
        </p:grpSpPr>
        <p:sp>
          <p:nvSpPr>
            <p:cNvPr id="6369" name="Google Shape;6369;p5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54"/>
          <p:cNvGrpSpPr/>
          <p:nvPr/>
        </p:nvGrpSpPr>
        <p:grpSpPr>
          <a:xfrm>
            <a:off x="884112" y="3823493"/>
            <a:ext cx="369974" cy="369945"/>
            <a:chOff x="-40011050" y="3972375"/>
            <a:chExt cx="316650" cy="316625"/>
          </a:xfrm>
        </p:grpSpPr>
        <p:sp>
          <p:nvSpPr>
            <p:cNvPr id="6372" name="Google Shape;6372;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54"/>
          <p:cNvGrpSpPr/>
          <p:nvPr/>
        </p:nvGrpSpPr>
        <p:grpSpPr>
          <a:xfrm>
            <a:off x="3116043" y="2888192"/>
            <a:ext cx="266921" cy="369039"/>
            <a:chOff x="-38129425" y="3222550"/>
            <a:chExt cx="228450" cy="315850"/>
          </a:xfrm>
        </p:grpSpPr>
        <p:sp>
          <p:nvSpPr>
            <p:cNvPr id="6375" name="Google Shape;6375;p5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54"/>
          <p:cNvGrpSpPr/>
          <p:nvPr/>
        </p:nvGrpSpPr>
        <p:grpSpPr>
          <a:xfrm>
            <a:off x="3071012" y="3344787"/>
            <a:ext cx="371785" cy="369974"/>
            <a:chOff x="-38172725" y="3588000"/>
            <a:chExt cx="318200" cy="316650"/>
          </a:xfrm>
        </p:grpSpPr>
        <p:sp>
          <p:nvSpPr>
            <p:cNvPr id="6378" name="Google Shape;6378;p5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4"/>
          <p:cNvGrpSpPr/>
          <p:nvPr/>
        </p:nvGrpSpPr>
        <p:grpSpPr>
          <a:xfrm>
            <a:off x="3146914" y="3803222"/>
            <a:ext cx="219981" cy="369974"/>
            <a:chOff x="-38109725" y="3955025"/>
            <a:chExt cx="188275" cy="316650"/>
          </a:xfrm>
        </p:grpSpPr>
        <p:sp>
          <p:nvSpPr>
            <p:cNvPr id="6387" name="Google Shape;6387;p5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9" name="Google Shape;6389;p5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54"/>
          <p:cNvGrpSpPr/>
          <p:nvPr/>
        </p:nvGrpSpPr>
        <p:grpSpPr>
          <a:xfrm>
            <a:off x="2562313" y="1534643"/>
            <a:ext cx="373654" cy="369068"/>
            <a:chOff x="-41530375" y="3218800"/>
            <a:chExt cx="319800" cy="315875"/>
          </a:xfrm>
        </p:grpSpPr>
        <p:sp>
          <p:nvSpPr>
            <p:cNvPr id="6391" name="Google Shape;6391;p5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4"/>
          <p:cNvGrpSpPr/>
          <p:nvPr/>
        </p:nvGrpSpPr>
        <p:grpSpPr>
          <a:xfrm>
            <a:off x="2564607" y="2049801"/>
            <a:ext cx="369068" cy="289004"/>
            <a:chOff x="-41526450" y="3653375"/>
            <a:chExt cx="315875" cy="247350"/>
          </a:xfrm>
        </p:grpSpPr>
        <p:sp>
          <p:nvSpPr>
            <p:cNvPr id="6394" name="Google Shape;6394;p5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54"/>
          <p:cNvGrpSpPr/>
          <p:nvPr/>
        </p:nvGrpSpPr>
        <p:grpSpPr>
          <a:xfrm>
            <a:off x="2565994" y="2412465"/>
            <a:ext cx="366293" cy="369974"/>
            <a:chOff x="-41526450" y="3951100"/>
            <a:chExt cx="313500" cy="316650"/>
          </a:xfrm>
        </p:grpSpPr>
        <p:sp>
          <p:nvSpPr>
            <p:cNvPr id="6397" name="Google Shape;6397;p5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5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54"/>
          <p:cNvGrpSpPr/>
          <p:nvPr/>
        </p:nvGrpSpPr>
        <p:grpSpPr>
          <a:xfrm>
            <a:off x="1331249" y="2906594"/>
            <a:ext cx="339595" cy="371814"/>
            <a:chOff x="-39625900" y="3238300"/>
            <a:chExt cx="290650" cy="318225"/>
          </a:xfrm>
        </p:grpSpPr>
        <p:sp>
          <p:nvSpPr>
            <p:cNvPr id="6401" name="Google Shape;6401;p5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5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3" name="Google Shape;6403;p5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54"/>
          <p:cNvGrpSpPr/>
          <p:nvPr/>
        </p:nvGrpSpPr>
        <p:grpSpPr>
          <a:xfrm>
            <a:off x="1325300" y="3823055"/>
            <a:ext cx="366293" cy="370441"/>
            <a:chOff x="-39647175" y="3972000"/>
            <a:chExt cx="313500" cy="317050"/>
          </a:xfrm>
        </p:grpSpPr>
        <p:sp>
          <p:nvSpPr>
            <p:cNvPr id="6405" name="Google Shape;6405;p5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54"/>
          <p:cNvGrpSpPr/>
          <p:nvPr/>
        </p:nvGrpSpPr>
        <p:grpSpPr>
          <a:xfrm>
            <a:off x="3494427" y="2887053"/>
            <a:ext cx="375495" cy="370879"/>
            <a:chOff x="-37808850" y="3221575"/>
            <a:chExt cx="321375" cy="317425"/>
          </a:xfrm>
        </p:grpSpPr>
        <p:sp>
          <p:nvSpPr>
            <p:cNvPr id="6409" name="Google Shape;6409;p5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54"/>
          <p:cNvGrpSpPr/>
          <p:nvPr/>
        </p:nvGrpSpPr>
        <p:grpSpPr>
          <a:xfrm>
            <a:off x="3503201" y="3409084"/>
            <a:ext cx="372749" cy="241158"/>
            <a:chOff x="-37806500" y="3643030"/>
            <a:chExt cx="319025" cy="206400"/>
          </a:xfrm>
        </p:grpSpPr>
        <p:sp>
          <p:nvSpPr>
            <p:cNvPr id="6412" name="Google Shape;6412;p5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5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54"/>
          <p:cNvGrpSpPr/>
          <p:nvPr/>
        </p:nvGrpSpPr>
        <p:grpSpPr>
          <a:xfrm>
            <a:off x="3505508" y="3801381"/>
            <a:ext cx="368134" cy="371814"/>
            <a:chOff x="-37804925" y="3953450"/>
            <a:chExt cx="315075" cy="318225"/>
          </a:xfrm>
        </p:grpSpPr>
        <p:sp>
          <p:nvSpPr>
            <p:cNvPr id="6415" name="Google Shape;6415;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8" name="Google Shape;6418;p5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54"/>
          <p:cNvGrpSpPr/>
          <p:nvPr/>
        </p:nvGrpSpPr>
        <p:grpSpPr>
          <a:xfrm>
            <a:off x="4860977" y="1553988"/>
            <a:ext cx="355663" cy="308725"/>
            <a:chOff x="-28462125" y="3199700"/>
            <a:chExt cx="298550" cy="259150"/>
          </a:xfrm>
        </p:grpSpPr>
        <p:sp>
          <p:nvSpPr>
            <p:cNvPr id="6420" name="Google Shape;6420;p5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4"/>
          <p:cNvGrpSpPr/>
          <p:nvPr/>
        </p:nvGrpSpPr>
        <p:grpSpPr>
          <a:xfrm>
            <a:off x="4861930" y="1988678"/>
            <a:ext cx="353757" cy="352833"/>
            <a:chOff x="-28461325" y="3545475"/>
            <a:chExt cx="296950" cy="296175"/>
          </a:xfrm>
        </p:grpSpPr>
        <p:sp>
          <p:nvSpPr>
            <p:cNvPr id="6424" name="Google Shape;6424;p5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5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54"/>
          <p:cNvGrpSpPr/>
          <p:nvPr/>
        </p:nvGrpSpPr>
        <p:grpSpPr>
          <a:xfrm>
            <a:off x="4858162" y="2438722"/>
            <a:ext cx="361292" cy="352803"/>
            <a:chOff x="-28463700" y="3914875"/>
            <a:chExt cx="303275" cy="296150"/>
          </a:xfrm>
        </p:grpSpPr>
        <p:sp>
          <p:nvSpPr>
            <p:cNvPr id="6431" name="Google Shape;6431;p5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54"/>
          <p:cNvGrpSpPr/>
          <p:nvPr/>
        </p:nvGrpSpPr>
        <p:grpSpPr>
          <a:xfrm>
            <a:off x="7092947" y="1594805"/>
            <a:ext cx="351880" cy="227092"/>
            <a:chOff x="-26573400" y="3224125"/>
            <a:chExt cx="295375" cy="190625"/>
          </a:xfrm>
        </p:grpSpPr>
        <p:sp>
          <p:nvSpPr>
            <p:cNvPr id="6434" name="Google Shape;6434;p5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54"/>
          <p:cNvGrpSpPr/>
          <p:nvPr/>
        </p:nvGrpSpPr>
        <p:grpSpPr>
          <a:xfrm>
            <a:off x="7092947" y="1989140"/>
            <a:ext cx="351880" cy="351910"/>
            <a:chOff x="-26573400" y="3546250"/>
            <a:chExt cx="295375" cy="295400"/>
          </a:xfrm>
        </p:grpSpPr>
        <p:sp>
          <p:nvSpPr>
            <p:cNvPr id="6437" name="Google Shape;6437;p5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5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54"/>
          <p:cNvGrpSpPr/>
          <p:nvPr/>
        </p:nvGrpSpPr>
        <p:grpSpPr>
          <a:xfrm>
            <a:off x="7081228" y="2439049"/>
            <a:ext cx="375319" cy="352148"/>
            <a:chOff x="-26583625" y="3917025"/>
            <a:chExt cx="315050" cy="295600"/>
          </a:xfrm>
        </p:grpSpPr>
        <p:sp>
          <p:nvSpPr>
            <p:cNvPr id="6443" name="Google Shape;6443;p5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5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7" name="Google Shape;6447;p5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8" name="Google Shape;6448;p54"/>
          <p:cNvGrpSpPr/>
          <p:nvPr/>
        </p:nvGrpSpPr>
        <p:grpSpPr>
          <a:xfrm>
            <a:off x="5779742" y="3398079"/>
            <a:ext cx="289039" cy="352833"/>
            <a:chOff x="-24694925" y="3518700"/>
            <a:chExt cx="242625" cy="296175"/>
          </a:xfrm>
        </p:grpSpPr>
        <p:sp>
          <p:nvSpPr>
            <p:cNvPr id="6449" name="Google Shape;6449;p5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54"/>
          <p:cNvGrpSpPr/>
          <p:nvPr/>
        </p:nvGrpSpPr>
        <p:grpSpPr>
          <a:xfrm>
            <a:off x="5779280" y="3848107"/>
            <a:ext cx="289962" cy="352833"/>
            <a:chOff x="-24709100" y="3888875"/>
            <a:chExt cx="243400" cy="296175"/>
          </a:xfrm>
        </p:grpSpPr>
        <p:sp>
          <p:nvSpPr>
            <p:cNvPr id="6454" name="Google Shape;6454;p5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54"/>
          <p:cNvGrpSpPr/>
          <p:nvPr/>
        </p:nvGrpSpPr>
        <p:grpSpPr>
          <a:xfrm>
            <a:off x="7979280" y="2920770"/>
            <a:ext cx="356556" cy="349557"/>
            <a:chOff x="-22863675" y="3131775"/>
            <a:chExt cx="299300" cy="293425"/>
          </a:xfrm>
        </p:grpSpPr>
        <p:sp>
          <p:nvSpPr>
            <p:cNvPr id="6458" name="Google Shape;6458;p5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54"/>
          <p:cNvGrpSpPr/>
          <p:nvPr/>
        </p:nvGrpSpPr>
        <p:grpSpPr>
          <a:xfrm>
            <a:off x="5322144" y="1531949"/>
            <a:ext cx="310602" cy="352803"/>
            <a:chOff x="-28069875" y="3175300"/>
            <a:chExt cx="260725" cy="296150"/>
          </a:xfrm>
        </p:grpSpPr>
        <p:sp>
          <p:nvSpPr>
            <p:cNvPr id="6462" name="Google Shape;6462;p5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5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5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54"/>
          <p:cNvGrpSpPr/>
          <p:nvPr/>
        </p:nvGrpSpPr>
        <p:grpSpPr>
          <a:xfrm>
            <a:off x="5363423" y="2439183"/>
            <a:ext cx="228045" cy="351880"/>
            <a:chOff x="-28032075" y="3916450"/>
            <a:chExt cx="191425" cy="295375"/>
          </a:xfrm>
        </p:grpSpPr>
        <p:sp>
          <p:nvSpPr>
            <p:cNvPr id="6473" name="Google Shape;6473;p5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54"/>
          <p:cNvGrpSpPr/>
          <p:nvPr/>
        </p:nvGrpSpPr>
        <p:grpSpPr>
          <a:xfrm>
            <a:off x="7528769" y="1531934"/>
            <a:ext cx="352833" cy="352833"/>
            <a:chOff x="-26201650" y="3176075"/>
            <a:chExt cx="296175" cy="296175"/>
          </a:xfrm>
        </p:grpSpPr>
        <p:sp>
          <p:nvSpPr>
            <p:cNvPr id="6477" name="Google Shape;6477;p5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4"/>
          <p:cNvGrpSpPr/>
          <p:nvPr/>
        </p:nvGrpSpPr>
        <p:grpSpPr>
          <a:xfrm>
            <a:off x="7528293" y="1989155"/>
            <a:ext cx="353786" cy="351880"/>
            <a:chOff x="-26204800" y="3547050"/>
            <a:chExt cx="296975" cy="295375"/>
          </a:xfrm>
        </p:grpSpPr>
        <p:sp>
          <p:nvSpPr>
            <p:cNvPr id="6480" name="Google Shape;6480;p5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2" name="Google Shape;6482;p5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54"/>
          <p:cNvGrpSpPr/>
          <p:nvPr/>
        </p:nvGrpSpPr>
        <p:grpSpPr>
          <a:xfrm>
            <a:off x="6199548" y="2919133"/>
            <a:ext cx="345328" cy="352833"/>
            <a:chOff x="-24353875" y="3147725"/>
            <a:chExt cx="289875" cy="296175"/>
          </a:xfrm>
        </p:grpSpPr>
        <p:sp>
          <p:nvSpPr>
            <p:cNvPr id="6484" name="Google Shape;6484;p5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54"/>
          <p:cNvGrpSpPr/>
          <p:nvPr/>
        </p:nvGrpSpPr>
        <p:grpSpPr>
          <a:xfrm>
            <a:off x="6207530" y="3398540"/>
            <a:ext cx="329365" cy="351910"/>
            <a:chOff x="-24344425" y="3519475"/>
            <a:chExt cx="276475" cy="295400"/>
          </a:xfrm>
        </p:grpSpPr>
        <p:sp>
          <p:nvSpPr>
            <p:cNvPr id="6487" name="Google Shape;6487;p5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54"/>
          <p:cNvGrpSpPr/>
          <p:nvPr/>
        </p:nvGrpSpPr>
        <p:grpSpPr>
          <a:xfrm>
            <a:off x="6197210" y="3850460"/>
            <a:ext cx="350004" cy="348128"/>
            <a:chOff x="-24353075" y="3891250"/>
            <a:chExt cx="293800" cy="292225"/>
          </a:xfrm>
        </p:grpSpPr>
        <p:sp>
          <p:nvSpPr>
            <p:cNvPr id="6490" name="Google Shape;6490;p5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54"/>
          <p:cNvGrpSpPr/>
          <p:nvPr/>
        </p:nvGrpSpPr>
        <p:grpSpPr>
          <a:xfrm>
            <a:off x="7980681" y="3398763"/>
            <a:ext cx="353757" cy="351463"/>
            <a:chOff x="-22845575" y="3504075"/>
            <a:chExt cx="296950" cy="295025"/>
          </a:xfrm>
        </p:grpSpPr>
        <p:sp>
          <p:nvSpPr>
            <p:cNvPr id="6493" name="Google Shape;6493;p5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54"/>
          <p:cNvGrpSpPr/>
          <p:nvPr/>
        </p:nvGrpSpPr>
        <p:grpSpPr>
          <a:xfrm>
            <a:off x="5773862" y="1532411"/>
            <a:ext cx="299344" cy="351880"/>
            <a:chOff x="-27691025" y="3175300"/>
            <a:chExt cx="251275" cy="295375"/>
          </a:xfrm>
        </p:grpSpPr>
        <p:sp>
          <p:nvSpPr>
            <p:cNvPr id="6496" name="Google Shape;6496;p5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5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5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54"/>
          <p:cNvGrpSpPr/>
          <p:nvPr/>
        </p:nvGrpSpPr>
        <p:grpSpPr>
          <a:xfrm>
            <a:off x="5746179" y="2051087"/>
            <a:ext cx="354710" cy="228015"/>
            <a:chOff x="-27721750" y="3598250"/>
            <a:chExt cx="297750" cy="191400"/>
          </a:xfrm>
        </p:grpSpPr>
        <p:sp>
          <p:nvSpPr>
            <p:cNvPr id="6501" name="Google Shape;6501;p5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54"/>
          <p:cNvGrpSpPr/>
          <p:nvPr/>
        </p:nvGrpSpPr>
        <p:grpSpPr>
          <a:xfrm>
            <a:off x="5747579" y="2444633"/>
            <a:ext cx="351910" cy="340980"/>
            <a:chOff x="-27719400" y="3925600"/>
            <a:chExt cx="295400" cy="286225"/>
          </a:xfrm>
        </p:grpSpPr>
        <p:sp>
          <p:nvSpPr>
            <p:cNvPr id="6504" name="Google Shape;6504;p5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54"/>
          <p:cNvGrpSpPr/>
          <p:nvPr/>
        </p:nvGrpSpPr>
        <p:grpSpPr>
          <a:xfrm>
            <a:off x="7968851" y="1531473"/>
            <a:ext cx="353757" cy="353757"/>
            <a:chOff x="-25834600" y="3176875"/>
            <a:chExt cx="296950" cy="296950"/>
          </a:xfrm>
        </p:grpSpPr>
        <p:sp>
          <p:nvSpPr>
            <p:cNvPr id="6507" name="Google Shape;6507;p5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54"/>
          <p:cNvGrpSpPr/>
          <p:nvPr/>
        </p:nvGrpSpPr>
        <p:grpSpPr>
          <a:xfrm>
            <a:off x="7968851" y="1999474"/>
            <a:ext cx="353757" cy="331241"/>
            <a:chOff x="-25834600" y="3564375"/>
            <a:chExt cx="296950" cy="278050"/>
          </a:xfrm>
        </p:grpSpPr>
        <p:sp>
          <p:nvSpPr>
            <p:cNvPr id="6513" name="Google Shape;6513;p5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5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5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54"/>
          <p:cNvGrpSpPr/>
          <p:nvPr/>
        </p:nvGrpSpPr>
        <p:grpSpPr>
          <a:xfrm>
            <a:off x="7966974" y="2438826"/>
            <a:ext cx="357509" cy="352595"/>
            <a:chOff x="-25834600" y="3915850"/>
            <a:chExt cx="300100" cy="295975"/>
          </a:xfrm>
        </p:grpSpPr>
        <p:sp>
          <p:nvSpPr>
            <p:cNvPr id="6522" name="Google Shape;6522;p5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54"/>
          <p:cNvGrpSpPr/>
          <p:nvPr/>
        </p:nvGrpSpPr>
        <p:grpSpPr>
          <a:xfrm>
            <a:off x="6702402" y="2920056"/>
            <a:ext cx="228968" cy="350987"/>
            <a:chOff x="-23930925" y="3149300"/>
            <a:chExt cx="192200" cy="294625"/>
          </a:xfrm>
        </p:grpSpPr>
        <p:sp>
          <p:nvSpPr>
            <p:cNvPr id="6526" name="Google Shape;6526;p5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54"/>
          <p:cNvGrpSpPr/>
          <p:nvPr/>
        </p:nvGrpSpPr>
        <p:grpSpPr>
          <a:xfrm>
            <a:off x="6659232" y="3398540"/>
            <a:ext cx="315307" cy="351910"/>
            <a:chOff x="-23962425" y="3519475"/>
            <a:chExt cx="264675" cy="295400"/>
          </a:xfrm>
        </p:grpSpPr>
        <p:sp>
          <p:nvSpPr>
            <p:cNvPr id="6531" name="Google Shape;6531;p5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5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54"/>
          <p:cNvGrpSpPr/>
          <p:nvPr/>
        </p:nvGrpSpPr>
        <p:grpSpPr>
          <a:xfrm>
            <a:off x="8037908" y="3848584"/>
            <a:ext cx="239302" cy="351880"/>
            <a:chOff x="-22788075" y="3904625"/>
            <a:chExt cx="200875" cy="295375"/>
          </a:xfrm>
        </p:grpSpPr>
        <p:sp>
          <p:nvSpPr>
            <p:cNvPr id="6535" name="Google Shape;6535;p5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5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5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54"/>
          <p:cNvGrpSpPr/>
          <p:nvPr/>
        </p:nvGrpSpPr>
        <p:grpSpPr>
          <a:xfrm>
            <a:off x="6193206" y="1531949"/>
            <a:ext cx="354710" cy="352803"/>
            <a:chOff x="-27351575" y="3175300"/>
            <a:chExt cx="297750" cy="296150"/>
          </a:xfrm>
        </p:grpSpPr>
        <p:sp>
          <p:nvSpPr>
            <p:cNvPr id="6540" name="Google Shape;6540;p5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4"/>
          <p:cNvGrpSpPr/>
          <p:nvPr/>
        </p:nvGrpSpPr>
        <p:grpSpPr>
          <a:xfrm>
            <a:off x="6235914" y="1988559"/>
            <a:ext cx="269293" cy="353072"/>
            <a:chOff x="-27313750" y="3545275"/>
            <a:chExt cx="226050" cy="296375"/>
          </a:xfrm>
        </p:grpSpPr>
        <p:sp>
          <p:nvSpPr>
            <p:cNvPr id="6545" name="Google Shape;6545;p5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4"/>
          <p:cNvGrpSpPr/>
          <p:nvPr/>
        </p:nvGrpSpPr>
        <p:grpSpPr>
          <a:xfrm>
            <a:off x="6193206" y="2436830"/>
            <a:ext cx="354710" cy="356586"/>
            <a:chOff x="-27351575" y="3915650"/>
            <a:chExt cx="297750" cy="299325"/>
          </a:xfrm>
        </p:grpSpPr>
        <p:sp>
          <p:nvSpPr>
            <p:cNvPr id="6549" name="Google Shape;6549;p5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4"/>
          <p:cNvGrpSpPr/>
          <p:nvPr/>
        </p:nvGrpSpPr>
        <p:grpSpPr>
          <a:xfrm>
            <a:off x="4880696" y="2919029"/>
            <a:ext cx="319060" cy="353042"/>
            <a:chOff x="-25445525" y="3175900"/>
            <a:chExt cx="267825" cy="296350"/>
          </a:xfrm>
        </p:grpSpPr>
        <p:sp>
          <p:nvSpPr>
            <p:cNvPr id="6552" name="Google Shape;6552;p5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5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54"/>
          <p:cNvGrpSpPr/>
          <p:nvPr/>
        </p:nvGrpSpPr>
        <p:grpSpPr>
          <a:xfrm>
            <a:off x="4862410" y="3409352"/>
            <a:ext cx="355633" cy="330288"/>
            <a:chOff x="-25465200" y="3565175"/>
            <a:chExt cx="298525" cy="277250"/>
          </a:xfrm>
        </p:grpSpPr>
        <p:sp>
          <p:nvSpPr>
            <p:cNvPr id="6556" name="Google Shape;6556;p5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54"/>
          <p:cNvGrpSpPr/>
          <p:nvPr/>
        </p:nvGrpSpPr>
        <p:grpSpPr>
          <a:xfrm>
            <a:off x="4861948" y="3848882"/>
            <a:ext cx="356556" cy="351285"/>
            <a:chOff x="-25465200" y="3916150"/>
            <a:chExt cx="299300" cy="294875"/>
          </a:xfrm>
        </p:grpSpPr>
        <p:sp>
          <p:nvSpPr>
            <p:cNvPr id="6559" name="Google Shape;6559;p5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54"/>
          <p:cNvGrpSpPr/>
          <p:nvPr/>
        </p:nvGrpSpPr>
        <p:grpSpPr>
          <a:xfrm>
            <a:off x="7089388" y="2919148"/>
            <a:ext cx="351880" cy="352803"/>
            <a:chOff x="-23615075" y="3148525"/>
            <a:chExt cx="295375" cy="296150"/>
          </a:xfrm>
        </p:grpSpPr>
        <p:sp>
          <p:nvSpPr>
            <p:cNvPr id="6562" name="Google Shape;6562;p5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5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54"/>
          <p:cNvGrpSpPr/>
          <p:nvPr/>
        </p:nvGrpSpPr>
        <p:grpSpPr>
          <a:xfrm>
            <a:off x="7088911" y="3858427"/>
            <a:ext cx="352833" cy="332194"/>
            <a:chOff x="-23615075" y="3906200"/>
            <a:chExt cx="296175" cy="278850"/>
          </a:xfrm>
        </p:grpSpPr>
        <p:sp>
          <p:nvSpPr>
            <p:cNvPr id="6568" name="Google Shape;6568;p5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1" name="Google Shape;6571;p5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54"/>
          <p:cNvGrpSpPr/>
          <p:nvPr/>
        </p:nvGrpSpPr>
        <p:grpSpPr>
          <a:xfrm>
            <a:off x="6637880" y="1532068"/>
            <a:ext cx="353757" cy="352565"/>
            <a:chOff x="-26980600" y="3175500"/>
            <a:chExt cx="296950" cy="295950"/>
          </a:xfrm>
        </p:grpSpPr>
        <p:sp>
          <p:nvSpPr>
            <p:cNvPr id="6573" name="Google Shape;6573;p5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5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6" name="Google Shape;6576;p5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7" name="Google Shape;6577;p54"/>
          <p:cNvGrpSpPr/>
          <p:nvPr/>
        </p:nvGrpSpPr>
        <p:grpSpPr>
          <a:xfrm>
            <a:off x="6638357" y="2470604"/>
            <a:ext cx="352803" cy="289039"/>
            <a:chOff x="-26981375" y="3951875"/>
            <a:chExt cx="296150" cy="242625"/>
          </a:xfrm>
        </p:grpSpPr>
        <p:sp>
          <p:nvSpPr>
            <p:cNvPr id="6578" name="Google Shape;6578;p5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54"/>
          <p:cNvGrpSpPr/>
          <p:nvPr/>
        </p:nvGrpSpPr>
        <p:grpSpPr>
          <a:xfrm>
            <a:off x="5303399" y="2918195"/>
            <a:ext cx="351910" cy="354710"/>
            <a:chOff x="-25094250" y="3176075"/>
            <a:chExt cx="295400" cy="297750"/>
          </a:xfrm>
        </p:grpSpPr>
        <p:sp>
          <p:nvSpPr>
            <p:cNvPr id="6582" name="Google Shape;6582;p5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54"/>
          <p:cNvGrpSpPr/>
          <p:nvPr/>
        </p:nvGrpSpPr>
        <p:grpSpPr>
          <a:xfrm>
            <a:off x="5303399" y="3398556"/>
            <a:ext cx="351910" cy="351880"/>
            <a:chOff x="-25094250" y="3547050"/>
            <a:chExt cx="295400" cy="295375"/>
          </a:xfrm>
        </p:grpSpPr>
        <p:sp>
          <p:nvSpPr>
            <p:cNvPr id="6586" name="Google Shape;6586;p5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1" name="Google Shape;6591;p5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2" name="Google Shape;6592;p54"/>
          <p:cNvGrpSpPr/>
          <p:nvPr/>
        </p:nvGrpSpPr>
        <p:grpSpPr>
          <a:xfrm>
            <a:off x="7535476" y="2919148"/>
            <a:ext cx="352803" cy="352803"/>
            <a:chOff x="-23245675" y="3148525"/>
            <a:chExt cx="296150" cy="296150"/>
          </a:xfrm>
        </p:grpSpPr>
        <p:sp>
          <p:nvSpPr>
            <p:cNvPr id="6593" name="Google Shape;6593;p5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5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54"/>
          <p:cNvGrpSpPr/>
          <p:nvPr/>
        </p:nvGrpSpPr>
        <p:grpSpPr>
          <a:xfrm>
            <a:off x="7535938" y="3848122"/>
            <a:ext cx="351880" cy="352803"/>
            <a:chOff x="-23244900" y="3888100"/>
            <a:chExt cx="295375" cy="296150"/>
          </a:xfrm>
        </p:grpSpPr>
        <p:sp>
          <p:nvSpPr>
            <p:cNvPr id="6598" name="Google Shape;6598;p5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9" name="Google Shape;6609;p5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13"/>
        <p:cNvGrpSpPr/>
        <p:nvPr/>
      </p:nvGrpSpPr>
      <p:grpSpPr>
        <a:xfrm>
          <a:off x="0" y="0"/>
          <a:ext cx="0" cy="0"/>
          <a:chOff x="0" y="0"/>
          <a:chExt cx="0" cy="0"/>
        </a:xfrm>
      </p:grpSpPr>
      <p:sp>
        <p:nvSpPr>
          <p:cNvPr id="6614" name="Google Shape;6614;p5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15" name="Google Shape;6615;p5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16" name="Google Shape;6616;p5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55"/>
          <p:cNvGrpSpPr/>
          <p:nvPr/>
        </p:nvGrpSpPr>
        <p:grpSpPr>
          <a:xfrm>
            <a:off x="850004" y="1975418"/>
            <a:ext cx="367261" cy="367261"/>
            <a:chOff x="-65145700" y="3727425"/>
            <a:chExt cx="317425" cy="317425"/>
          </a:xfrm>
        </p:grpSpPr>
        <p:sp>
          <p:nvSpPr>
            <p:cNvPr id="6618" name="Google Shape;6618;p5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55"/>
          <p:cNvGrpSpPr/>
          <p:nvPr/>
        </p:nvGrpSpPr>
        <p:grpSpPr>
          <a:xfrm>
            <a:off x="853201" y="2404333"/>
            <a:ext cx="360868" cy="367261"/>
            <a:chOff x="-65144125" y="4094450"/>
            <a:chExt cx="311900" cy="317425"/>
          </a:xfrm>
        </p:grpSpPr>
        <p:sp>
          <p:nvSpPr>
            <p:cNvPr id="6621" name="Google Shape;6621;p5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5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4" name="Google Shape;6624;p5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55"/>
          <p:cNvGrpSpPr/>
          <p:nvPr/>
        </p:nvGrpSpPr>
        <p:grpSpPr>
          <a:xfrm>
            <a:off x="3056770" y="1975028"/>
            <a:ext cx="370645" cy="368042"/>
            <a:chOff x="-63250675" y="3744075"/>
            <a:chExt cx="320350" cy="318100"/>
          </a:xfrm>
        </p:grpSpPr>
        <p:sp>
          <p:nvSpPr>
            <p:cNvPr id="6626" name="Google Shape;6626;p5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55"/>
          <p:cNvGrpSpPr/>
          <p:nvPr/>
        </p:nvGrpSpPr>
        <p:grpSpPr>
          <a:xfrm>
            <a:off x="3058462" y="2404333"/>
            <a:ext cx="367261" cy="367261"/>
            <a:chOff x="-63250675" y="4110200"/>
            <a:chExt cx="317425" cy="317425"/>
          </a:xfrm>
        </p:grpSpPr>
        <p:sp>
          <p:nvSpPr>
            <p:cNvPr id="6630" name="Google Shape;6630;p5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5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55"/>
          <p:cNvGrpSpPr/>
          <p:nvPr/>
        </p:nvGrpSpPr>
        <p:grpSpPr>
          <a:xfrm>
            <a:off x="1737509" y="2901428"/>
            <a:ext cx="359075" cy="358844"/>
            <a:chOff x="-61351725" y="3372400"/>
            <a:chExt cx="310350" cy="310150"/>
          </a:xfrm>
        </p:grpSpPr>
        <p:sp>
          <p:nvSpPr>
            <p:cNvPr id="6640" name="Google Shape;6640;p5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5"/>
          <p:cNvGrpSpPr/>
          <p:nvPr/>
        </p:nvGrpSpPr>
        <p:grpSpPr>
          <a:xfrm>
            <a:off x="1733864" y="3364484"/>
            <a:ext cx="366364" cy="333534"/>
            <a:chOff x="-61354875" y="3751050"/>
            <a:chExt cx="316650" cy="288275"/>
          </a:xfrm>
        </p:grpSpPr>
        <p:sp>
          <p:nvSpPr>
            <p:cNvPr id="6644" name="Google Shape;6644;p5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55"/>
          <p:cNvGrpSpPr/>
          <p:nvPr/>
        </p:nvGrpSpPr>
        <p:grpSpPr>
          <a:xfrm>
            <a:off x="1733864" y="3806124"/>
            <a:ext cx="366364" cy="367290"/>
            <a:chOff x="-61354875" y="4101525"/>
            <a:chExt cx="316650" cy="317450"/>
          </a:xfrm>
        </p:grpSpPr>
        <p:sp>
          <p:nvSpPr>
            <p:cNvPr id="6648" name="Google Shape;6648;p5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55"/>
          <p:cNvGrpSpPr/>
          <p:nvPr/>
        </p:nvGrpSpPr>
        <p:grpSpPr>
          <a:xfrm>
            <a:off x="3950299" y="2898000"/>
            <a:ext cx="368157" cy="365699"/>
            <a:chOff x="-59470075" y="3308975"/>
            <a:chExt cx="318200" cy="316075"/>
          </a:xfrm>
        </p:grpSpPr>
        <p:sp>
          <p:nvSpPr>
            <p:cNvPr id="6651" name="Google Shape;6651;p5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5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55"/>
          <p:cNvGrpSpPr/>
          <p:nvPr/>
        </p:nvGrpSpPr>
        <p:grpSpPr>
          <a:xfrm>
            <a:off x="1295729" y="1533705"/>
            <a:ext cx="367261" cy="364686"/>
            <a:chOff x="-64781025" y="3361050"/>
            <a:chExt cx="317425" cy="315200"/>
          </a:xfrm>
        </p:grpSpPr>
        <p:sp>
          <p:nvSpPr>
            <p:cNvPr id="6661" name="Google Shape;6661;p5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5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5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55"/>
          <p:cNvGrpSpPr/>
          <p:nvPr/>
        </p:nvGrpSpPr>
        <p:grpSpPr>
          <a:xfrm>
            <a:off x="3500129" y="1975144"/>
            <a:ext cx="382765" cy="367810"/>
            <a:chOff x="-62890750" y="3747425"/>
            <a:chExt cx="330825" cy="317900"/>
          </a:xfrm>
        </p:grpSpPr>
        <p:sp>
          <p:nvSpPr>
            <p:cNvPr id="6669" name="Google Shape;6669;p5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5"/>
          <p:cNvGrpSpPr/>
          <p:nvPr/>
        </p:nvGrpSpPr>
        <p:grpSpPr>
          <a:xfrm>
            <a:off x="3507881" y="2404781"/>
            <a:ext cx="367261" cy="366364"/>
            <a:chOff x="-62884425" y="4111775"/>
            <a:chExt cx="317425" cy="316650"/>
          </a:xfrm>
        </p:grpSpPr>
        <p:sp>
          <p:nvSpPr>
            <p:cNvPr id="6684" name="Google Shape;6684;p5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55"/>
          <p:cNvGrpSpPr/>
          <p:nvPr/>
        </p:nvGrpSpPr>
        <p:grpSpPr>
          <a:xfrm>
            <a:off x="2180515" y="2900850"/>
            <a:ext cx="365438" cy="360001"/>
            <a:chOff x="-60991775" y="3376900"/>
            <a:chExt cx="315850" cy="311150"/>
          </a:xfrm>
        </p:grpSpPr>
        <p:sp>
          <p:nvSpPr>
            <p:cNvPr id="6687" name="Google Shape;6687;p5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55"/>
          <p:cNvGrpSpPr/>
          <p:nvPr/>
        </p:nvGrpSpPr>
        <p:grpSpPr>
          <a:xfrm>
            <a:off x="2180052" y="3351714"/>
            <a:ext cx="366364" cy="359075"/>
            <a:chOff x="-60988625" y="3740800"/>
            <a:chExt cx="316650" cy="310350"/>
          </a:xfrm>
        </p:grpSpPr>
        <p:sp>
          <p:nvSpPr>
            <p:cNvPr id="6691" name="Google Shape;6691;p5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55"/>
          <p:cNvGrpSpPr/>
          <p:nvPr/>
        </p:nvGrpSpPr>
        <p:grpSpPr>
          <a:xfrm>
            <a:off x="2180052" y="3807165"/>
            <a:ext cx="366364" cy="365207"/>
            <a:chOff x="-60987850" y="4100950"/>
            <a:chExt cx="316650" cy="315650"/>
          </a:xfrm>
        </p:grpSpPr>
        <p:sp>
          <p:nvSpPr>
            <p:cNvPr id="6695" name="Google Shape;6695;p5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55"/>
          <p:cNvGrpSpPr/>
          <p:nvPr/>
        </p:nvGrpSpPr>
        <p:grpSpPr>
          <a:xfrm>
            <a:off x="3949836" y="3352625"/>
            <a:ext cx="369083" cy="357253"/>
            <a:chOff x="-59447250" y="3706150"/>
            <a:chExt cx="319000" cy="308775"/>
          </a:xfrm>
        </p:grpSpPr>
        <p:sp>
          <p:nvSpPr>
            <p:cNvPr id="6701" name="Google Shape;6701;p5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5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55"/>
          <p:cNvGrpSpPr/>
          <p:nvPr/>
        </p:nvGrpSpPr>
        <p:grpSpPr>
          <a:xfrm>
            <a:off x="1738564" y="1533936"/>
            <a:ext cx="368186" cy="364224"/>
            <a:chOff x="-64406125" y="3362225"/>
            <a:chExt cx="318225" cy="314800"/>
          </a:xfrm>
        </p:grpSpPr>
        <p:sp>
          <p:nvSpPr>
            <p:cNvPr id="6706" name="Google Shape;6706;p5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8" name="Google Shape;6708;p5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55"/>
          <p:cNvGrpSpPr/>
          <p:nvPr/>
        </p:nvGrpSpPr>
        <p:grpSpPr>
          <a:xfrm>
            <a:off x="1739027" y="2404781"/>
            <a:ext cx="367261" cy="366364"/>
            <a:chOff x="-64410850" y="4094450"/>
            <a:chExt cx="317425" cy="316650"/>
          </a:xfrm>
        </p:grpSpPr>
        <p:sp>
          <p:nvSpPr>
            <p:cNvPr id="6710" name="Google Shape;6710;p5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5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55"/>
          <p:cNvGrpSpPr/>
          <p:nvPr/>
        </p:nvGrpSpPr>
        <p:grpSpPr>
          <a:xfrm>
            <a:off x="3960575" y="1974854"/>
            <a:ext cx="365467" cy="368389"/>
            <a:chOff x="-62516625" y="3743175"/>
            <a:chExt cx="315875" cy="318400"/>
          </a:xfrm>
        </p:grpSpPr>
        <p:sp>
          <p:nvSpPr>
            <p:cNvPr id="6715" name="Google Shape;6715;p5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55"/>
          <p:cNvGrpSpPr/>
          <p:nvPr/>
        </p:nvGrpSpPr>
        <p:grpSpPr>
          <a:xfrm>
            <a:off x="3967415" y="2424826"/>
            <a:ext cx="351786" cy="326274"/>
            <a:chOff x="-62511900" y="4129100"/>
            <a:chExt cx="304050" cy="282000"/>
          </a:xfrm>
        </p:grpSpPr>
        <p:sp>
          <p:nvSpPr>
            <p:cNvPr id="6718" name="Google Shape;6718;p5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55"/>
          <p:cNvGrpSpPr/>
          <p:nvPr/>
        </p:nvGrpSpPr>
        <p:grpSpPr>
          <a:xfrm>
            <a:off x="2645537" y="2897220"/>
            <a:ext cx="310770" cy="367261"/>
            <a:chOff x="-60597975" y="3367475"/>
            <a:chExt cx="268600" cy="317425"/>
          </a:xfrm>
        </p:grpSpPr>
        <p:sp>
          <p:nvSpPr>
            <p:cNvPr id="6724" name="Google Shape;6724;p5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9" name="Google Shape;6729;p5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0" name="Google Shape;6730;p55"/>
          <p:cNvGrpSpPr/>
          <p:nvPr/>
        </p:nvGrpSpPr>
        <p:grpSpPr>
          <a:xfrm>
            <a:off x="2617740" y="3858536"/>
            <a:ext cx="366364" cy="262465"/>
            <a:chOff x="-60621600" y="4145650"/>
            <a:chExt cx="316650" cy="226850"/>
          </a:xfrm>
        </p:grpSpPr>
        <p:sp>
          <p:nvSpPr>
            <p:cNvPr id="6731" name="Google Shape;6731;p5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5"/>
          <p:cNvGrpSpPr/>
          <p:nvPr/>
        </p:nvGrpSpPr>
        <p:grpSpPr>
          <a:xfrm>
            <a:off x="3954392" y="3807035"/>
            <a:ext cx="359972" cy="365467"/>
            <a:chOff x="-59400775" y="4084200"/>
            <a:chExt cx="311125" cy="315875"/>
          </a:xfrm>
        </p:grpSpPr>
        <p:sp>
          <p:nvSpPr>
            <p:cNvPr id="6735" name="Google Shape;6735;p5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55"/>
          <p:cNvGrpSpPr/>
          <p:nvPr/>
        </p:nvGrpSpPr>
        <p:grpSpPr>
          <a:xfrm>
            <a:off x="2178486" y="1532866"/>
            <a:ext cx="365438" cy="366364"/>
            <a:chOff x="-64044600" y="3360375"/>
            <a:chExt cx="315850" cy="316650"/>
          </a:xfrm>
        </p:grpSpPr>
        <p:sp>
          <p:nvSpPr>
            <p:cNvPr id="6742" name="Google Shape;6742;p5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55"/>
          <p:cNvGrpSpPr/>
          <p:nvPr/>
        </p:nvGrpSpPr>
        <p:grpSpPr>
          <a:xfrm>
            <a:off x="2204909" y="1975418"/>
            <a:ext cx="312592" cy="367261"/>
            <a:chOff x="-64022550" y="3727425"/>
            <a:chExt cx="270175" cy="317425"/>
          </a:xfrm>
        </p:grpSpPr>
        <p:sp>
          <p:nvSpPr>
            <p:cNvPr id="6746" name="Google Shape;6746;p5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5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55"/>
          <p:cNvGrpSpPr/>
          <p:nvPr/>
        </p:nvGrpSpPr>
        <p:grpSpPr>
          <a:xfrm>
            <a:off x="2229047" y="2404318"/>
            <a:ext cx="264317" cy="367290"/>
            <a:chOff x="-64001300" y="4093650"/>
            <a:chExt cx="228450" cy="317450"/>
          </a:xfrm>
        </p:grpSpPr>
        <p:sp>
          <p:nvSpPr>
            <p:cNvPr id="6750" name="Google Shape;6750;p5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55"/>
          <p:cNvGrpSpPr/>
          <p:nvPr/>
        </p:nvGrpSpPr>
        <p:grpSpPr>
          <a:xfrm>
            <a:off x="848051" y="2897610"/>
            <a:ext cx="359972" cy="366480"/>
            <a:chOff x="-62148800" y="3377700"/>
            <a:chExt cx="311125" cy="316750"/>
          </a:xfrm>
        </p:grpSpPr>
        <p:sp>
          <p:nvSpPr>
            <p:cNvPr id="6755" name="Google Shape;6755;p5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55"/>
          <p:cNvGrpSpPr/>
          <p:nvPr/>
        </p:nvGrpSpPr>
        <p:grpSpPr>
          <a:xfrm>
            <a:off x="843958" y="3347607"/>
            <a:ext cx="368157" cy="367290"/>
            <a:chOff x="-62154300" y="3743950"/>
            <a:chExt cx="318200" cy="317450"/>
          </a:xfrm>
        </p:grpSpPr>
        <p:sp>
          <p:nvSpPr>
            <p:cNvPr id="6758" name="Google Shape;6758;p5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55"/>
          <p:cNvGrpSpPr/>
          <p:nvPr/>
        </p:nvGrpSpPr>
        <p:grpSpPr>
          <a:xfrm>
            <a:off x="843944" y="3806587"/>
            <a:ext cx="368186" cy="366364"/>
            <a:chOff x="-62151950" y="4111775"/>
            <a:chExt cx="318225" cy="316650"/>
          </a:xfrm>
        </p:grpSpPr>
        <p:sp>
          <p:nvSpPr>
            <p:cNvPr id="6761" name="Google Shape;6761;p5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55"/>
          <p:cNvGrpSpPr/>
          <p:nvPr/>
        </p:nvGrpSpPr>
        <p:grpSpPr>
          <a:xfrm>
            <a:off x="3062568" y="2897133"/>
            <a:ext cx="368157" cy="367434"/>
            <a:chOff x="-60254550" y="3367325"/>
            <a:chExt cx="318200" cy="317575"/>
          </a:xfrm>
        </p:grpSpPr>
        <p:sp>
          <p:nvSpPr>
            <p:cNvPr id="6766" name="Google Shape;6766;p5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55"/>
          <p:cNvGrpSpPr/>
          <p:nvPr/>
        </p:nvGrpSpPr>
        <p:grpSpPr>
          <a:xfrm>
            <a:off x="3063465" y="3348127"/>
            <a:ext cx="366364" cy="366248"/>
            <a:chOff x="-60255350" y="3733825"/>
            <a:chExt cx="316650" cy="316550"/>
          </a:xfrm>
        </p:grpSpPr>
        <p:sp>
          <p:nvSpPr>
            <p:cNvPr id="6771" name="Google Shape;6771;p5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5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5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55"/>
          <p:cNvGrpSpPr/>
          <p:nvPr/>
        </p:nvGrpSpPr>
        <p:grpSpPr>
          <a:xfrm>
            <a:off x="3091262" y="3807035"/>
            <a:ext cx="310770" cy="365467"/>
            <a:chOff x="-60232500" y="4101525"/>
            <a:chExt cx="268600" cy="315875"/>
          </a:xfrm>
        </p:grpSpPr>
        <p:sp>
          <p:nvSpPr>
            <p:cNvPr id="6779" name="Google Shape;6779;p5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5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55"/>
          <p:cNvGrpSpPr/>
          <p:nvPr/>
        </p:nvGrpSpPr>
        <p:grpSpPr>
          <a:xfrm>
            <a:off x="2624262" y="1532866"/>
            <a:ext cx="368186" cy="366364"/>
            <a:chOff x="-63679950" y="3360375"/>
            <a:chExt cx="318225" cy="316650"/>
          </a:xfrm>
        </p:grpSpPr>
        <p:sp>
          <p:nvSpPr>
            <p:cNvPr id="6783" name="Google Shape;6783;p5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5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7" name="Google Shape;6787;p5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8" name="Google Shape;6788;p55"/>
          <p:cNvGrpSpPr/>
          <p:nvPr/>
        </p:nvGrpSpPr>
        <p:grpSpPr>
          <a:xfrm>
            <a:off x="2622889" y="2404203"/>
            <a:ext cx="370934" cy="367521"/>
            <a:chOff x="-63679950" y="4093450"/>
            <a:chExt cx="320600" cy="317650"/>
          </a:xfrm>
        </p:grpSpPr>
        <p:sp>
          <p:nvSpPr>
            <p:cNvPr id="6789" name="Google Shape;6789;p5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55"/>
          <p:cNvGrpSpPr/>
          <p:nvPr/>
        </p:nvGrpSpPr>
        <p:grpSpPr>
          <a:xfrm>
            <a:off x="1283006" y="2897205"/>
            <a:ext cx="366364" cy="367290"/>
            <a:chOff x="-61784125" y="3377700"/>
            <a:chExt cx="316650" cy="317450"/>
          </a:xfrm>
        </p:grpSpPr>
        <p:sp>
          <p:nvSpPr>
            <p:cNvPr id="6793" name="Google Shape;6793;p5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55"/>
          <p:cNvGrpSpPr/>
          <p:nvPr/>
        </p:nvGrpSpPr>
        <p:grpSpPr>
          <a:xfrm>
            <a:off x="1283006" y="3347607"/>
            <a:ext cx="366364" cy="367290"/>
            <a:chOff x="-61783350" y="3743950"/>
            <a:chExt cx="316650" cy="317450"/>
          </a:xfrm>
        </p:grpSpPr>
        <p:sp>
          <p:nvSpPr>
            <p:cNvPr id="6801" name="Google Shape;6801;p5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3" name="Google Shape;6803;p5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6" name="Google Shape;6806;p55"/>
          <p:cNvGrpSpPr/>
          <p:nvPr/>
        </p:nvGrpSpPr>
        <p:grpSpPr>
          <a:xfrm>
            <a:off x="3504430" y="3807440"/>
            <a:ext cx="369112" cy="364657"/>
            <a:chOff x="-59869425" y="4102225"/>
            <a:chExt cx="319025" cy="315175"/>
          </a:xfrm>
        </p:grpSpPr>
        <p:sp>
          <p:nvSpPr>
            <p:cNvPr id="6807" name="Google Shape;6807;p5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55"/>
          <p:cNvGrpSpPr/>
          <p:nvPr/>
        </p:nvGrpSpPr>
        <p:grpSpPr>
          <a:xfrm>
            <a:off x="2623233" y="4276262"/>
            <a:ext cx="366364" cy="365467"/>
            <a:chOff x="-59029025" y="3711650"/>
            <a:chExt cx="316650" cy="315875"/>
          </a:xfrm>
        </p:grpSpPr>
        <p:sp>
          <p:nvSpPr>
            <p:cNvPr id="6812" name="Google Shape;6812;p5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55"/>
          <p:cNvGrpSpPr/>
          <p:nvPr/>
        </p:nvGrpSpPr>
        <p:grpSpPr>
          <a:xfrm>
            <a:off x="4859311" y="1532317"/>
            <a:ext cx="351940" cy="348188"/>
            <a:chOff x="581525" y="3254850"/>
            <a:chExt cx="297750" cy="294575"/>
          </a:xfrm>
        </p:grpSpPr>
        <p:sp>
          <p:nvSpPr>
            <p:cNvPr id="6820" name="Google Shape;6820;p5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55"/>
          <p:cNvGrpSpPr/>
          <p:nvPr/>
        </p:nvGrpSpPr>
        <p:grpSpPr>
          <a:xfrm>
            <a:off x="4858380" y="1971253"/>
            <a:ext cx="353802" cy="351497"/>
            <a:chOff x="580725" y="3617925"/>
            <a:chExt cx="299325" cy="297375"/>
          </a:xfrm>
        </p:grpSpPr>
        <p:sp>
          <p:nvSpPr>
            <p:cNvPr id="6824" name="Google Shape;6824;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55"/>
          <p:cNvGrpSpPr/>
          <p:nvPr/>
        </p:nvGrpSpPr>
        <p:grpSpPr>
          <a:xfrm>
            <a:off x="4860242" y="2418443"/>
            <a:ext cx="350079" cy="350079"/>
            <a:chOff x="583100" y="3982600"/>
            <a:chExt cx="296175" cy="296175"/>
          </a:xfrm>
        </p:grpSpPr>
        <p:sp>
          <p:nvSpPr>
            <p:cNvPr id="6830" name="Google Shape;6830;p5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55"/>
          <p:cNvGrpSpPr/>
          <p:nvPr/>
        </p:nvGrpSpPr>
        <p:grpSpPr>
          <a:xfrm>
            <a:off x="7092856" y="1532067"/>
            <a:ext cx="307231" cy="348690"/>
            <a:chOff x="2423775" y="3226875"/>
            <a:chExt cx="259925" cy="295000"/>
          </a:xfrm>
        </p:grpSpPr>
        <p:sp>
          <p:nvSpPr>
            <p:cNvPr id="6838" name="Google Shape;6838;p5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55"/>
          <p:cNvGrpSpPr/>
          <p:nvPr/>
        </p:nvGrpSpPr>
        <p:grpSpPr>
          <a:xfrm>
            <a:off x="7070043" y="1973352"/>
            <a:ext cx="352857" cy="347301"/>
            <a:chOff x="2404875" y="3592725"/>
            <a:chExt cx="298525" cy="293825"/>
          </a:xfrm>
        </p:grpSpPr>
        <p:sp>
          <p:nvSpPr>
            <p:cNvPr id="6842" name="Google Shape;6842;p5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55"/>
          <p:cNvGrpSpPr/>
          <p:nvPr/>
        </p:nvGrpSpPr>
        <p:grpSpPr>
          <a:xfrm>
            <a:off x="7070974" y="2418917"/>
            <a:ext cx="350995" cy="349133"/>
            <a:chOff x="2404875" y="3955825"/>
            <a:chExt cx="296950" cy="295375"/>
          </a:xfrm>
        </p:grpSpPr>
        <p:sp>
          <p:nvSpPr>
            <p:cNvPr id="6846" name="Google Shape;6846;p5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55"/>
          <p:cNvGrpSpPr/>
          <p:nvPr/>
        </p:nvGrpSpPr>
        <p:grpSpPr>
          <a:xfrm>
            <a:off x="5764954" y="2883111"/>
            <a:ext cx="349163" cy="350079"/>
            <a:chOff x="4263650" y="3235150"/>
            <a:chExt cx="295400" cy="296175"/>
          </a:xfrm>
        </p:grpSpPr>
        <p:sp>
          <p:nvSpPr>
            <p:cNvPr id="6851" name="Google Shape;6851;p5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55"/>
          <p:cNvGrpSpPr/>
          <p:nvPr/>
        </p:nvGrpSpPr>
        <p:grpSpPr>
          <a:xfrm>
            <a:off x="5762634" y="3342272"/>
            <a:ext cx="353802" cy="327739"/>
            <a:chOff x="4266025" y="3609275"/>
            <a:chExt cx="299325" cy="277275"/>
          </a:xfrm>
        </p:grpSpPr>
        <p:sp>
          <p:nvSpPr>
            <p:cNvPr id="6857" name="Google Shape;6857;p5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55"/>
          <p:cNvGrpSpPr/>
          <p:nvPr/>
        </p:nvGrpSpPr>
        <p:grpSpPr>
          <a:xfrm>
            <a:off x="5763092" y="3807659"/>
            <a:ext cx="352886" cy="349133"/>
            <a:chOff x="4263650" y="3963700"/>
            <a:chExt cx="298550" cy="295375"/>
          </a:xfrm>
        </p:grpSpPr>
        <p:sp>
          <p:nvSpPr>
            <p:cNvPr id="6860" name="Google Shape;6860;p5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55"/>
          <p:cNvGrpSpPr/>
          <p:nvPr/>
        </p:nvGrpSpPr>
        <p:grpSpPr>
          <a:xfrm>
            <a:off x="8041429" y="2883111"/>
            <a:ext cx="226264" cy="350079"/>
            <a:chOff x="6164975" y="3211525"/>
            <a:chExt cx="191425" cy="296175"/>
          </a:xfrm>
        </p:grpSpPr>
        <p:sp>
          <p:nvSpPr>
            <p:cNvPr id="6868" name="Google Shape;6868;p5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55"/>
          <p:cNvGrpSpPr/>
          <p:nvPr/>
        </p:nvGrpSpPr>
        <p:grpSpPr>
          <a:xfrm>
            <a:off x="5303466" y="1531387"/>
            <a:ext cx="352886" cy="350049"/>
            <a:chOff x="946175" y="3253275"/>
            <a:chExt cx="298550" cy="296150"/>
          </a:xfrm>
        </p:grpSpPr>
        <p:sp>
          <p:nvSpPr>
            <p:cNvPr id="6876" name="Google Shape;6876;p5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5"/>
          <p:cNvGrpSpPr/>
          <p:nvPr/>
        </p:nvGrpSpPr>
        <p:grpSpPr>
          <a:xfrm>
            <a:off x="5304397" y="1973351"/>
            <a:ext cx="351024" cy="347301"/>
            <a:chOff x="946175" y="3619500"/>
            <a:chExt cx="296975" cy="293825"/>
          </a:xfrm>
        </p:grpSpPr>
        <p:sp>
          <p:nvSpPr>
            <p:cNvPr id="6882" name="Google Shape;6882;p5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55"/>
          <p:cNvGrpSpPr/>
          <p:nvPr/>
        </p:nvGrpSpPr>
        <p:grpSpPr>
          <a:xfrm>
            <a:off x="5303939" y="2417985"/>
            <a:ext cx="351940" cy="350995"/>
            <a:chOff x="944600" y="3981825"/>
            <a:chExt cx="297750" cy="296950"/>
          </a:xfrm>
        </p:grpSpPr>
        <p:sp>
          <p:nvSpPr>
            <p:cNvPr id="6889" name="Google Shape;6889;p5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55"/>
          <p:cNvGrpSpPr/>
          <p:nvPr/>
        </p:nvGrpSpPr>
        <p:grpSpPr>
          <a:xfrm>
            <a:off x="7520875" y="1531845"/>
            <a:ext cx="350079" cy="349133"/>
            <a:chOff x="2768750" y="3227275"/>
            <a:chExt cx="296175" cy="295375"/>
          </a:xfrm>
        </p:grpSpPr>
        <p:sp>
          <p:nvSpPr>
            <p:cNvPr id="6894" name="Google Shape;6894;p5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55"/>
          <p:cNvGrpSpPr/>
          <p:nvPr/>
        </p:nvGrpSpPr>
        <p:grpSpPr>
          <a:xfrm>
            <a:off x="7541826" y="1972717"/>
            <a:ext cx="308177" cy="348572"/>
            <a:chOff x="2786075" y="3591800"/>
            <a:chExt cx="260725" cy="294900"/>
          </a:xfrm>
        </p:grpSpPr>
        <p:sp>
          <p:nvSpPr>
            <p:cNvPr id="6903" name="Google Shape;6903;p5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55"/>
          <p:cNvGrpSpPr/>
          <p:nvPr/>
        </p:nvGrpSpPr>
        <p:grpSpPr>
          <a:xfrm>
            <a:off x="7582324" y="2418444"/>
            <a:ext cx="227180" cy="350079"/>
            <a:chOff x="2819150" y="3955025"/>
            <a:chExt cx="192200" cy="296175"/>
          </a:xfrm>
        </p:grpSpPr>
        <p:sp>
          <p:nvSpPr>
            <p:cNvPr id="6909" name="Google Shape;6909;p5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55"/>
          <p:cNvGrpSpPr/>
          <p:nvPr/>
        </p:nvGrpSpPr>
        <p:grpSpPr>
          <a:xfrm>
            <a:off x="6206097" y="2884042"/>
            <a:ext cx="349133" cy="348217"/>
            <a:chOff x="4629125" y="3235150"/>
            <a:chExt cx="295375" cy="294600"/>
          </a:xfrm>
        </p:grpSpPr>
        <p:sp>
          <p:nvSpPr>
            <p:cNvPr id="6914" name="Google Shape;6914;p5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55"/>
          <p:cNvGrpSpPr/>
          <p:nvPr/>
        </p:nvGrpSpPr>
        <p:grpSpPr>
          <a:xfrm>
            <a:off x="6206082" y="3331575"/>
            <a:ext cx="349163" cy="349133"/>
            <a:chOff x="4628325" y="3599825"/>
            <a:chExt cx="295400" cy="295375"/>
          </a:xfrm>
        </p:grpSpPr>
        <p:sp>
          <p:nvSpPr>
            <p:cNvPr id="6920" name="Google Shape;6920;p5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5"/>
          <p:cNvGrpSpPr/>
          <p:nvPr/>
        </p:nvGrpSpPr>
        <p:grpSpPr>
          <a:xfrm>
            <a:off x="6227033" y="3807186"/>
            <a:ext cx="307261" cy="350079"/>
            <a:chOff x="4645650" y="3962900"/>
            <a:chExt cx="259950" cy="296175"/>
          </a:xfrm>
        </p:grpSpPr>
        <p:sp>
          <p:nvSpPr>
            <p:cNvPr id="6933" name="Google Shape;6933;p5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55"/>
          <p:cNvGrpSpPr/>
          <p:nvPr/>
        </p:nvGrpSpPr>
        <p:grpSpPr>
          <a:xfrm>
            <a:off x="7979994" y="3332048"/>
            <a:ext cx="349133" cy="348188"/>
            <a:chOff x="6143725" y="3582500"/>
            <a:chExt cx="295375" cy="294575"/>
          </a:xfrm>
        </p:grpSpPr>
        <p:sp>
          <p:nvSpPr>
            <p:cNvPr id="6940" name="Google Shape;6940;p5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55"/>
          <p:cNvGrpSpPr/>
          <p:nvPr/>
        </p:nvGrpSpPr>
        <p:grpSpPr>
          <a:xfrm>
            <a:off x="5748820" y="1531387"/>
            <a:ext cx="350995" cy="350049"/>
            <a:chOff x="1310075" y="3253275"/>
            <a:chExt cx="296950" cy="296150"/>
          </a:xfrm>
        </p:grpSpPr>
        <p:sp>
          <p:nvSpPr>
            <p:cNvPr id="6948" name="Google Shape;6948;p5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5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2" name="Google Shape;6952;p55"/>
          <p:cNvGrpSpPr/>
          <p:nvPr/>
        </p:nvGrpSpPr>
        <p:grpSpPr>
          <a:xfrm>
            <a:off x="5748347" y="2417646"/>
            <a:ext cx="351941" cy="351675"/>
            <a:chOff x="1310075" y="3980250"/>
            <a:chExt cx="297750" cy="297525"/>
          </a:xfrm>
        </p:grpSpPr>
        <p:sp>
          <p:nvSpPr>
            <p:cNvPr id="6953" name="Google Shape;6953;p5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55"/>
          <p:cNvGrpSpPr/>
          <p:nvPr/>
        </p:nvGrpSpPr>
        <p:grpSpPr>
          <a:xfrm>
            <a:off x="8013136" y="1531845"/>
            <a:ext cx="266305" cy="349133"/>
            <a:chOff x="3167275" y="3227275"/>
            <a:chExt cx="225300" cy="295375"/>
          </a:xfrm>
        </p:grpSpPr>
        <p:sp>
          <p:nvSpPr>
            <p:cNvPr id="6958" name="Google Shape;6958;p5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3" name="Google Shape;6963;p5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4" name="Google Shape;6964;p55"/>
          <p:cNvGrpSpPr/>
          <p:nvPr/>
        </p:nvGrpSpPr>
        <p:grpSpPr>
          <a:xfrm>
            <a:off x="7970318" y="2418902"/>
            <a:ext cx="351940" cy="349163"/>
            <a:chOff x="3133425" y="3955025"/>
            <a:chExt cx="297750" cy="295400"/>
          </a:xfrm>
        </p:grpSpPr>
        <p:sp>
          <p:nvSpPr>
            <p:cNvPr id="6965" name="Google Shape;6965;p5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5"/>
          <p:cNvGrpSpPr/>
          <p:nvPr/>
        </p:nvGrpSpPr>
        <p:grpSpPr>
          <a:xfrm>
            <a:off x="6650491" y="2882490"/>
            <a:ext cx="350079" cy="351320"/>
            <a:chOff x="4991425" y="3234750"/>
            <a:chExt cx="296175" cy="297225"/>
          </a:xfrm>
        </p:grpSpPr>
        <p:sp>
          <p:nvSpPr>
            <p:cNvPr id="6969" name="Google Shape;6969;p5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55"/>
          <p:cNvGrpSpPr/>
          <p:nvPr/>
        </p:nvGrpSpPr>
        <p:grpSpPr>
          <a:xfrm>
            <a:off x="6650491" y="3352053"/>
            <a:ext cx="350079" cy="308177"/>
            <a:chOff x="4991425" y="3617150"/>
            <a:chExt cx="296175" cy="260725"/>
          </a:xfrm>
        </p:grpSpPr>
        <p:sp>
          <p:nvSpPr>
            <p:cNvPr id="6976" name="Google Shape;6976;p5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55"/>
          <p:cNvGrpSpPr/>
          <p:nvPr/>
        </p:nvGrpSpPr>
        <p:grpSpPr>
          <a:xfrm>
            <a:off x="6727764" y="3807644"/>
            <a:ext cx="195532" cy="349163"/>
            <a:chOff x="5056800" y="3962900"/>
            <a:chExt cx="165425" cy="295400"/>
          </a:xfrm>
        </p:grpSpPr>
        <p:sp>
          <p:nvSpPr>
            <p:cNvPr id="6984" name="Google Shape;6984;p5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5"/>
          <p:cNvGrpSpPr/>
          <p:nvPr/>
        </p:nvGrpSpPr>
        <p:grpSpPr>
          <a:xfrm>
            <a:off x="7979062" y="3807660"/>
            <a:ext cx="350995" cy="349133"/>
            <a:chOff x="6168925" y="3936925"/>
            <a:chExt cx="296950" cy="295375"/>
          </a:xfrm>
        </p:grpSpPr>
        <p:sp>
          <p:nvSpPr>
            <p:cNvPr id="6988" name="Google Shape;6988;p5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55"/>
          <p:cNvGrpSpPr/>
          <p:nvPr/>
        </p:nvGrpSpPr>
        <p:grpSpPr>
          <a:xfrm>
            <a:off x="6192756" y="1531845"/>
            <a:ext cx="348188" cy="349133"/>
            <a:chOff x="1674750" y="3254050"/>
            <a:chExt cx="294575" cy="295375"/>
          </a:xfrm>
        </p:grpSpPr>
        <p:sp>
          <p:nvSpPr>
            <p:cNvPr id="6995" name="Google Shape;6995;p5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55"/>
          <p:cNvGrpSpPr/>
          <p:nvPr/>
        </p:nvGrpSpPr>
        <p:grpSpPr>
          <a:xfrm>
            <a:off x="6207177" y="1972435"/>
            <a:ext cx="319347" cy="349133"/>
            <a:chOff x="1687350" y="3618725"/>
            <a:chExt cx="270175" cy="295375"/>
          </a:xfrm>
        </p:grpSpPr>
        <p:sp>
          <p:nvSpPr>
            <p:cNvPr id="6999" name="Google Shape;6999;p5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55"/>
          <p:cNvGrpSpPr/>
          <p:nvPr/>
        </p:nvGrpSpPr>
        <p:grpSpPr>
          <a:xfrm>
            <a:off x="6190880" y="2418916"/>
            <a:ext cx="351940" cy="349133"/>
            <a:chOff x="1672375" y="3982600"/>
            <a:chExt cx="297750" cy="295375"/>
          </a:xfrm>
        </p:grpSpPr>
        <p:sp>
          <p:nvSpPr>
            <p:cNvPr id="7003" name="Google Shape;7003;p5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55"/>
          <p:cNvGrpSpPr/>
          <p:nvPr/>
        </p:nvGrpSpPr>
        <p:grpSpPr>
          <a:xfrm>
            <a:off x="4882872" y="2883111"/>
            <a:ext cx="350079" cy="350079"/>
            <a:chOff x="3497300" y="3227275"/>
            <a:chExt cx="296175" cy="296175"/>
          </a:xfrm>
        </p:grpSpPr>
        <p:sp>
          <p:nvSpPr>
            <p:cNvPr id="7007" name="Google Shape;7007;p5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55"/>
          <p:cNvGrpSpPr/>
          <p:nvPr/>
        </p:nvGrpSpPr>
        <p:grpSpPr>
          <a:xfrm>
            <a:off x="4883345" y="3332506"/>
            <a:ext cx="349133" cy="347272"/>
            <a:chOff x="3497300" y="3591950"/>
            <a:chExt cx="295375" cy="293800"/>
          </a:xfrm>
        </p:grpSpPr>
        <p:sp>
          <p:nvSpPr>
            <p:cNvPr id="7016" name="Google Shape;7016;p5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55"/>
          <p:cNvGrpSpPr/>
          <p:nvPr/>
        </p:nvGrpSpPr>
        <p:grpSpPr>
          <a:xfrm>
            <a:off x="4883345" y="3807644"/>
            <a:ext cx="349133" cy="349163"/>
            <a:chOff x="3497300" y="3955025"/>
            <a:chExt cx="295375" cy="295400"/>
          </a:xfrm>
        </p:grpSpPr>
        <p:sp>
          <p:nvSpPr>
            <p:cNvPr id="7025" name="Google Shape;7025;p5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55"/>
          <p:cNvGrpSpPr/>
          <p:nvPr/>
        </p:nvGrpSpPr>
        <p:grpSpPr>
          <a:xfrm>
            <a:off x="7107917" y="2883835"/>
            <a:ext cx="327739" cy="348631"/>
            <a:chOff x="5364750" y="3235150"/>
            <a:chExt cx="277275" cy="294950"/>
          </a:xfrm>
        </p:grpSpPr>
        <p:sp>
          <p:nvSpPr>
            <p:cNvPr id="7029" name="Google Shape;7029;p5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55"/>
          <p:cNvGrpSpPr/>
          <p:nvPr/>
        </p:nvGrpSpPr>
        <p:grpSpPr>
          <a:xfrm>
            <a:off x="7096274" y="3330171"/>
            <a:ext cx="351024" cy="351940"/>
            <a:chOff x="5355300" y="3598250"/>
            <a:chExt cx="296975" cy="297750"/>
          </a:xfrm>
        </p:grpSpPr>
        <p:sp>
          <p:nvSpPr>
            <p:cNvPr id="7038" name="Google Shape;7038;p5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55"/>
          <p:cNvGrpSpPr/>
          <p:nvPr/>
        </p:nvGrpSpPr>
        <p:grpSpPr>
          <a:xfrm>
            <a:off x="7100470" y="3869093"/>
            <a:ext cx="342632" cy="226264"/>
            <a:chOff x="5358450" y="4015675"/>
            <a:chExt cx="289875" cy="191425"/>
          </a:xfrm>
        </p:grpSpPr>
        <p:sp>
          <p:nvSpPr>
            <p:cNvPr id="7047" name="Google Shape;7047;p5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55"/>
          <p:cNvGrpSpPr/>
          <p:nvPr/>
        </p:nvGrpSpPr>
        <p:grpSpPr>
          <a:xfrm>
            <a:off x="6226953" y="4251624"/>
            <a:ext cx="351024" cy="325464"/>
            <a:chOff x="6543825" y="3202075"/>
            <a:chExt cx="296975" cy="275350"/>
          </a:xfrm>
        </p:grpSpPr>
        <p:sp>
          <p:nvSpPr>
            <p:cNvPr id="7052" name="Google Shape;7052;p5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5"/>
          <p:cNvGrpSpPr/>
          <p:nvPr/>
        </p:nvGrpSpPr>
        <p:grpSpPr>
          <a:xfrm>
            <a:off x="6633934" y="1531372"/>
            <a:ext cx="350079" cy="350079"/>
            <a:chOff x="2037825" y="3254050"/>
            <a:chExt cx="296175" cy="296175"/>
          </a:xfrm>
        </p:grpSpPr>
        <p:sp>
          <p:nvSpPr>
            <p:cNvPr id="7060" name="Google Shape;7060;p5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55"/>
          <p:cNvGrpSpPr/>
          <p:nvPr/>
        </p:nvGrpSpPr>
        <p:grpSpPr>
          <a:xfrm>
            <a:off x="6632072" y="1972539"/>
            <a:ext cx="353802" cy="348926"/>
            <a:chOff x="2034675" y="3617925"/>
            <a:chExt cx="299325" cy="295200"/>
          </a:xfrm>
        </p:grpSpPr>
        <p:sp>
          <p:nvSpPr>
            <p:cNvPr id="7067" name="Google Shape;7067;p5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55"/>
          <p:cNvGrpSpPr/>
          <p:nvPr/>
        </p:nvGrpSpPr>
        <p:grpSpPr>
          <a:xfrm>
            <a:off x="6633934" y="2418916"/>
            <a:ext cx="350079" cy="349133"/>
            <a:chOff x="2037825" y="3981825"/>
            <a:chExt cx="296175" cy="295375"/>
          </a:xfrm>
        </p:grpSpPr>
        <p:sp>
          <p:nvSpPr>
            <p:cNvPr id="7073" name="Google Shape;7073;p5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55"/>
          <p:cNvGrpSpPr/>
          <p:nvPr/>
        </p:nvGrpSpPr>
        <p:grpSpPr>
          <a:xfrm>
            <a:off x="5318952" y="2915232"/>
            <a:ext cx="350079" cy="285837"/>
            <a:chOff x="3860400" y="3254050"/>
            <a:chExt cx="296175" cy="241825"/>
          </a:xfrm>
        </p:grpSpPr>
        <p:sp>
          <p:nvSpPr>
            <p:cNvPr id="7077" name="Google Shape;7077;p5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55"/>
          <p:cNvGrpSpPr/>
          <p:nvPr/>
        </p:nvGrpSpPr>
        <p:grpSpPr>
          <a:xfrm>
            <a:off x="5318479" y="3331102"/>
            <a:ext cx="351024" cy="350079"/>
            <a:chOff x="3859600" y="3591950"/>
            <a:chExt cx="296975" cy="296175"/>
          </a:xfrm>
        </p:grpSpPr>
        <p:sp>
          <p:nvSpPr>
            <p:cNvPr id="7085" name="Google Shape;7085;p5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55"/>
          <p:cNvGrpSpPr/>
          <p:nvPr/>
        </p:nvGrpSpPr>
        <p:grpSpPr>
          <a:xfrm>
            <a:off x="5318952" y="3807186"/>
            <a:ext cx="350079" cy="350079"/>
            <a:chOff x="3860400" y="3955025"/>
            <a:chExt cx="296175" cy="296175"/>
          </a:xfrm>
        </p:grpSpPr>
        <p:sp>
          <p:nvSpPr>
            <p:cNvPr id="7089" name="Google Shape;7089;p5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55"/>
          <p:cNvGrpSpPr/>
          <p:nvPr/>
        </p:nvGrpSpPr>
        <p:grpSpPr>
          <a:xfrm>
            <a:off x="7534167" y="2883584"/>
            <a:ext cx="355664" cy="349133"/>
            <a:chOff x="5716825" y="3235950"/>
            <a:chExt cx="300900" cy="295375"/>
          </a:xfrm>
        </p:grpSpPr>
        <p:sp>
          <p:nvSpPr>
            <p:cNvPr id="7095" name="Google Shape;7095;p5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55"/>
          <p:cNvGrpSpPr/>
          <p:nvPr/>
        </p:nvGrpSpPr>
        <p:grpSpPr>
          <a:xfrm>
            <a:off x="7547199" y="3342272"/>
            <a:ext cx="329601" cy="327739"/>
            <a:chOff x="5727850" y="3609275"/>
            <a:chExt cx="278850" cy="277275"/>
          </a:xfrm>
        </p:grpSpPr>
        <p:sp>
          <p:nvSpPr>
            <p:cNvPr id="7100" name="Google Shape;7100;p5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55"/>
          <p:cNvGrpSpPr/>
          <p:nvPr/>
        </p:nvGrpSpPr>
        <p:grpSpPr>
          <a:xfrm>
            <a:off x="7558383" y="3807659"/>
            <a:ext cx="307231" cy="349133"/>
            <a:chOff x="5736525" y="3963700"/>
            <a:chExt cx="259925" cy="295375"/>
          </a:xfrm>
        </p:grpSpPr>
        <p:sp>
          <p:nvSpPr>
            <p:cNvPr id="7106" name="Google Shape;7106;p5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55"/>
          <p:cNvGrpSpPr/>
          <p:nvPr/>
        </p:nvGrpSpPr>
        <p:grpSpPr>
          <a:xfrm>
            <a:off x="6649963" y="4256985"/>
            <a:ext cx="351024" cy="350079"/>
            <a:chOff x="6553275" y="3604550"/>
            <a:chExt cx="296975" cy="296175"/>
          </a:xfrm>
        </p:grpSpPr>
        <p:sp>
          <p:nvSpPr>
            <p:cNvPr id="7114" name="Google Shape;7114;p5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23"/>
        <p:cNvGrpSpPr/>
        <p:nvPr/>
      </p:nvGrpSpPr>
      <p:grpSpPr>
        <a:xfrm>
          <a:off x="0" y="0"/>
          <a:ext cx="0" cy="0"/>
          <a:chOff x="0" y="0"/>
          <a:chExt cx="0" cy="0"/>
        </a:xfrm>
      </p:grpSpPr>
      <p:sp>
        <p:nvSpPr>
          <p:cNvPr id="7124" name="Google Shape;7124;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25" name="Google Shape;7125;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26" name="Google Shape;7126;p56"/>
          <p:cNvGrpSpPr/>
          <p:nvPr/>
        </p:nvGrpSpPr>
        <p:grpSpPr>
          <a:xfrm>
            <a:off x="877057" y="1532946"/>
            <a:ext cx="294401" cy="353645"/>
            <a:chOff x="-35814600" y="3202075"/>
            <a:chExt cx="242625" cy="291450"/>
          </a:xfrm>
        </p:grpSpPr>
        <p:sp>
          <p:nvSpPr>
            <p:cNvPr id="7127" name="Google Shape;7127;p5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56"/>
          <p:cNvGrpSpPr/>
          <p:nvPr/>
        </p:nvGrpSpPr>
        <p:grpSpPr>
          <a:xfrm>
            <a:off x="847435" y="1973866"/>
            <a:ext cx="353645" cy="353888"/>
            <a:chOff x="-35839800" y="3561025"/>
            <a:chExt cx="291450" cy="291650"/>
          </a:xfrm>
        </p:grpSpPr>
        <p:sp>
          <p:nvSpPr>
            <p:cNvPr id="7135" name="Google Shape;7135;p5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2" name="Google Shape;7142;p5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3" name="Google Shape;7143;p56"/>
          <p:cNvGrpSpPr/>
          <p:nvPr/>
        </p:nvGrpSpPr>
        <p:grpSpPr>
          <a:xfrm>
            <a:off x="3084980" y="1532946"/>
            <a:ext cx="353645" cy="353645"/>
            <a:chOff x="-34003850" y="3227275"/>
            <a:chExt cx="291450" cy="291450"/>
          </a:xfrm>
        </p:grpSpPr>
        <p:sp>
          <p:nvSpPr>
            <p:cNvPr id="7144" name="Google Shape;7144;p5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56"/>
          <p:cNvGrpSpPr/>
          <p:nvPr/>
        </p:nvGrpSpPr>
        <p:grpSpPr>
          <a:xfrm>
            <a:off x="3084510" y="1973638"/>
            <a:ext cx="354586" cy="354343"/>
            <a:chOff x="-34004625" y="3585850"/>
            <a:chExt cx="292225" cy="292025"/>
          </a:xfrm>
        </p:grpSpPr>
        <p:sp>
          <p:nvSpPr>
            <p:cNvPr id="7150" name="Google Shape;7150;p5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56"/>
          <p:cNvGrpSpPr/>
          <p:nvPr/>
        </p:nvGrpSpPr>
        <p:grpSpPr>
          <a:xfrm>
            <a:off x="3084025" y="2408839"/>
            <a:ext cx="355557" cy="354616"/>
            <a:chOff x="-34005425" y="3945575"/>
            <a:chExt cx="293025" cy="292250"/>
          </a:xfrm>
        </p:grpSpPr>
        <p:sp>
          <p:nvSpPr>
            <p:cNvPr id="7156" name="Google Shape;7156;p5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56"/>
          <p:cNvGrpSpPr/>
          <p:nvPr/>
        </p:nvGrpSpPr>
        <p:grpSpPr>
          <a:xfrm>
            <a:off x="1731124" y="2882015"/>
            <a:ext cx="358408" cy="355557"/>
            <a:chOff x="-32174975" y="3192625"/>
            <a:chExt cx="295375" cy="293025"/>
          </a:xfrm>
        </p:grpSpPr>
        <p:sp>
          <p:nvSpPr>
            <p:cNvPr id="7160" name="Google Shape;7160;p5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5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6" name="Google Shape;7166;p56"/>
          <p:cNvGrpSpPr/>
          <p:nvPr/>
        </p:nvGrpSpPr>
        <p:grpSpPr>
          <a:xfrm>
            <a:off x="3970274" y="2882970"/>
            <a:ext cx="354586" cy="353645"/>
            <a:chOff x="-30345325" y="3184750"/>
            <a:chExt cx="292225" cy="291450"/>
          </a:xfrm>
        </p:grpSpPr>
        <p:sp>
          <p:nvSpPr>
            <p:cNvPr id="7167" name="Google Shape;7167;p5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56"/>
          <p:cNvGrpSpPr/>
          <p:nvPr/>
        </p:nvGrpSpPr>
        <p:grpSpPr>
          <a:xfrm>
            <a:off x="1295026" y="1532946"/>
            <a:ext cx="353645" cy="353645"/>
            <a:chOff x="-35481425" y="3202075"/>
            <a:chExt cx="291450" cy="291450"/>
          </a:xfrm>
        </p:grpSpPr>
        <p:sp>
          <p:nvSpPr>
            <p:cNvPr id="7173" name="Google Shape;7173;p5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56"/>
          <p:cNvGrpSpPr/>
          <p:nvPr/>
        </p:nvGrpSpPr>
        <p:grpSpPr>
          <a:xfrm>
            <a:off x="1294556" y="1974472"/>
            <a:ext cx="354586" cy="352675"/>
            <a:chOff x="-35482200" y="3561225"/>
            <a:chExt cx="292225" cy="290650"/>
          </a:xfrm>
        </p:grpSpPr>
        <p:sp>
          <p:nvSpPr>
            <p:cNvPr id="7181" name="Google Shape;7181;p5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56"/>
          <p:cNvGrpSpPr/>
          <p:nvPr/>
        </p:nvGrpSpPr>
        <p:grpSpPr>
          <a:xfrm>
            <a:off x="1295026" y="2409340"/>
            <a:ext cx="353645" cy="353615"/>
            <a:chOff x="-35481425" y="3919600"/>
            <a:chExt cx="291450" cy="291425"/>
          </a:xfrm>
        </p:grpSpPr>
        <p:sp>
          <p:nvSpPr>
            <p:cNvPr id="7185" name="Google Shape;7185;p5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56"/>
          <p:cNvGrpSpPr/>
          <p:nvPr/>
        </p:nvGrpSpPr>
        <p:grpSpPr>
          <a:xfrm>
            <a:off x="3530661" y="1533431"/>
            <a:ext cx="357468" cy="352675"/>
            <a:chOff x="-33645475" y="3228075"/>
            <a:chExt cx="294600" cy="290650"/>
          </a:xfrm>
        </p:grpSpPr>
        <p:sp>
          <p:nvSpPr>
            <p:cNvPr id="7194" name="Google Shape;7194;p5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56"/>
          <p:cNvGrpSpPr/>
          <p:nvPr/>
        </p:nvGrpSpPr>
        <p:grpSpPr>
          <a:xfrm>
            <a:off x="3531631" y="1973516"/>
            <a:ext cx="355526" cy="354586"/>
            <a:chOff x="-33646250" y="3586425"/>
            <a:chExt cx="293000" cy="292225"/>
          </a:xfrm>
        </p:grpSpPr>
        <p:sp>
          <p:nvSpPr>
            <p:cNvPr id="7202" name="Google Shape;7202;p5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56"/>
          <p:cNvGrpSpPr/>
          <p:nvPr/>
        </p:nvGrpSpPr>
        <p:grpSpPr>
          <a:xfrm>
            <a:off x="3532101" y="2408369"/>
            <a:ext cx="354586" cy="355557"/>
            <a:chOff x="-33645475" y="3944800"/>
            <a:chExt cx="292225" cy="293025"/>
          </a:xfrm>
        </p:grpSpPr>
        <p:sp>
          <p:nvSpPr>
            <p:cNvPr id="7205" name="Google Shape;7205;p5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56"/>
          <p:cNvGrpSpPr/>
          <p:nvPr/>
        </p:nvGrpSpPr>
        <p:grpSpPr>
          <a:xfrm>
            <a:off x="2185320" y="2882106"/>
            <a:ext cx="352675" cy="355375"/>
            <a:chOff x="-31809525" y="3192625"/>
            <a:chExt cx="290650" cy="292875"/>
          </a:xfrm>
        </p:grpSpPr>
        <p:sp>
          <p:nvSpPr>
            <p:cNvPr id="7216" name="Google Shape;7216;p5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56"/>
          <p:cNvGrpSpPr/>
          <p:nvPr/>
        </p:nvGrpSpPr>
        <p:grpSpPr>
          <a:xfrm>
            <a:off x="2184835" y="3352658"/>
            <a:ext cx="353645" cy="355557"/>
            <a:chOff x="-31811100" y="3550975"/>
            <a:chExt cx="291450" cy="293025"/>
          </a:xfrm>
        </p:grpSpPr>
        <p:sp>
          <p:nvSpPr>
            <p:cNvPr id="7221" name="Google Shape;7221;p5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56"/>
          <p:cNvGrpSpPr/>
          <p:nvPr/>
        </p:nvGrpSpPr>
        <p:grpSpPr>
          <a:xfrm>
            <a:off x="2178631" y="3816962"/>
            <a:ext cx="366052" cy="356831"/>
            <a:chOff x="-31817400" y="3910025"/>
            <a:chExt cx="301675" cy="294075"/>
          </a:xfrm>
        </p:grpSpPr>
        <p:sp>
          <p:nvSpPr>
            <p:cNvPr id="7229" name="Google Shape;7229;p5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6"/>
          <p:cNvGrpSpPr/>
          <p:nvPr/>
        </p:nvGrpSpPr>
        <p:grpSpPr>
          <a:xfrm>
            <a:off x="3970259" y="3353143"/>
            <a:ext cx="354616" cy="354586"/>
            <a:chOff x="-30354000" y="3569100"/>
            <a:chExt cx="292250" cy="292225"/>
          </a:xfrm>
        </p:grpSpPr>
        <p:sp>
          <p:nvSpPr>
            <p:cNvPr id="7233" name="Google Shape;7233;p5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56"/>
          <p:cNvGrpSpPr/>
          <p:nvPr/>
        </p:nvGrpSpPr>
        <p:grpSpPr>
          <a:xfrm>
            <a:off x="1748837" y="1532946"/>
            <a:ext cx="342148" cy="353645"/>
            <a:chOff x="-35118325" y="3202075"/>
            <a:chExt cx="281975" cy="291450"/>
          </a:xfrm>
        </p:grpSpPr>
        <p:sp>
          <p:nvSpPr>
            <p:cNvPr id="7240" name="Google Shape;7240;p5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56"/>
          <p:cNvGrpSpPr/>
          <p:nvPr/>
        </p:nvGrpSpPr>
        <p:grpSpPr>
          <a:xfrm>
            <a:off x="1742618" y="1974199"/>
            <a:ext cx="354586" cy="353221"/>
            <a:chOff x="-35123050" y="3561225"/>
            <a:chExt cx="292225" cy="291100"/>
          </a:xfrm>
        </p:grpSpPr>
        <p:sp>
          <p:nvSpPr>
            <p:cNvPr id="7245" name="Google Shape;7245;p5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56"/>
          <p:cNvGrpSpPr/>
          <p:nvPr/>
        </p:nvGrpSpPr>
        <p:grpSpPr>
          <a:xfrm>
            <a:off x="1784677" y="2409340"/>
            <a:ext cx="270467" cy="353615"/>
            <a:chOff x="-35089175" y="3919600"/>
            <a:chExt cx="222900" cy="291425"/>
          </a:xfrm>
        </p:grpSpPr>
        <p:sp>
          <p:nvSpPr>
            <p:cNvPr id="7248" name="Google Shape;7248;p5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56"/>
          <p:cNvGrpSpPr/>
          <p:nvPr/>
        </p:nvGrpSpPr>
        <p:grpSpPr>
          <a:xfrm>
            <a:off x="3981673" y="1532703"/>
            <a:ext cx="336445" cy="354131"/>
            <a:chOff x="-33277650" y="3226875"/>
            <a:chExt cx="277275" cy="291850"/>
          </a:xfrm>
        </p:grpSpPr>
        <p:sp>
          <p:nvSpPr>
            <p:cNvPr id="7251" name="Google Shape;7251;p5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56"/>
          <p:cNvGrpSpPr/>
          <p:nvPr/>
        </p:nvGrpSpPr>
        <p:grpSpPr>
          <a:xfrm>
            <a:off x="3973073" y="1973987"/>
            <a:ext cx="353645" cy="353645"/>
            <a:chOff x="-33286325" y="3586425"/>
            <a:chExt cx="291450" cy="291450"/>
          </a:xfrm>
        </p:grpSpPr>
        <p:sp>
          <p:nvSpPr>
            <p:cNvPr id="7259" name="Google Shape;7259;p5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56"/>
          <p:cNvGrpSpPr/>
          <p:nvPr/>
        </p:nvGrpSpPr>
        <p:grpSpPr>
          <a:xfrm>
            <a:off x="3973073" y="2408369"/>
            <a:ext cx="353645" cy="355557"/>
            <a:chOff x="-33286325" y="3944800"/>
            <a:chExt cx="291450" cy="293025"/>
          </a:xfrm>
        </p:grpSpPr>
        <p:sp>
          <p:nvSpPr>
            <p:cNvPr id="7265" name="Google Shape;7265;p5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56"/>
          <p:cNvGrpSpPr/>
          <p:nvPr/>
        </p:nvGrpSpPr>
        <p:grpSpPr>
          <a:xfrm>
            <a:off x="2631470" y="2881529"/>
            <a:ext cx="353645" cy="356527"/>
            <a:chOff x="-31452725" y="3191825"/>
            <a:chExt cx="291450" cy="293825"/>
          </a:xfrm>
        </p:grpSpPr>
        <p:sp>
          <p:nvSpPr>
            <p:cNvPr id="7270" name="Google Shape;7270;p5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56"/>
          <p:cNvGrpSpPr/>
          <p:nvPr/>
        </p:nvGrpSpPr>
        <p:grpSpPr>
          <a:xfrm>
            <a:off x="2631000" y="3353144"/>
            <a:ext cx="354586" cy="354586"/>
            <a:chOff x="-31452725" y="3551775"/>
            <a:chExt cx="292225" cy="292225"/>
          </a:xfrm>
        </p:grpSpPr>
        <p:sp>
          <p:nvSpPr>
            <p:cNvPr id="7275" name="Google Shape;7275;p5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56"/>
          <p:cNvGrpSpPr/>
          <p:nvPr/>
        </p:nvGrpSpPr>
        <p:grpSpPr>
          <a:xfrm>
            <a:off x="2629559" y="3817129"/>
            <a:ext cx="357468" cy="356497"/>
            <a:chOff x="-31455100" y="3909350"/>
            <a:chExt cx="294600" cy="293800"/>
          </a:xfrm>
        </p:grpSpPr>
        <p:sp>
          <p:nvSpPr>
            <p:cNvPr id="7280" name="Google Shape;7280;p5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56"/>
          <p:cNvGrpSpPr/>
          <p:nvPr/>
        </p:nvGrpSpPr>
        <p:grpSpPr>
          <a:xfrm>
            <a:off x="3970744" y="3818084"/>
            <a:ext cx="353645" cy="354586"/>
            <a:chOff x="-30345325" y="3918800"/>
            <a:chExt cx="291450" cy="292225"/>
          </a:xfrm>
        </p:grpSpPr>
        <p:sp>
          <p:nvSpPr>
            <p:cNvPr id="7283" name="Google Shape;7283;p5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56"/>
          <p:cNvGrpSpPr/>
          <p:nvPr/>
        </p:nvGrpSpPr>
        <p:grpSpPr>
          <a:xfrm>
            <a:off x="2200736" y="1532946"/>
            <a:ext cx="332593" cy="353645"/>
            <a:chOff x="-34755225" y="3202075"/>
            <a:chExt cx="274100" cy="291450"/>
          </a:xfrm>
        </p:grpSpPr>
        <p:sp>
          <p:nvSpPr>
            <p:cNvPr id="7289" name="Google Shape;7289;p5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56"/>
          <p:cNvGrpSpPr/>
          <p:nvPr/>
        </p:nvGrpSpPr>
        <p:grpSpPr>
          <a:xfrm>
            <a:off x="2190209" y="1973987"/>
            <a:ext cx="353645" cy="353645"/>
            <a:chOff x="-34763900" y="3561225"/>
            <a:chExt cx="291450" cy="291450"/>
          </a:xfrm>
        </p:grpSpPr>
        <p:sp>
          <p:nvSpPr>
            <p:cNvPr id="7297" name="Google Shape;7297;p5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5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56"/>
          <p:cNvGrpSpPr/>
          <p:nvPr/>
        </p:nvGrpSpPr>
        <p:grpSpPr>
          <a:xfrm>
            <a:off x="845106" y="2882499"/>
            <a:ext cx="354586" cy="354586"/>
            <a:chOff x="-32927950" y="3227275"/>
            <a:chExt cx="292225" cy="292225"/>
          </a:xfrm>
        </p:grpSpPr>
        <p:sp>
          <p:nvSpPr>
            <p:cNvPr id="7302" name="Google Shape;7302;p5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56"/>
          <p:cNvGrpSpPr/>
          <p:nvPr/>
        </p:nvGrpSpPr>
        <p:grpSpPr>
          <a:xfrm>
            <a:off x="844621" y="3353613"/>
            <a:ext cx="355557" cy="353645"/>
            <a:chOff x="-32927950" y="3586425"/>
            <a:chExt cx="293025" cy="291450"/>
          </a:xfrm>
        </p:grpSpPr>
        <p:sp>
          <p:nvSpPr>
            <p:cNvPr id="7308" name="Google Shape;7308;p5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56"/>
          <p:cNvGrpSpPr/>
          <p:nvPr/>
        </p:nvGrpSpPr>
        <p:grpSpPr>
          <a:xfrm>
            <a:off x="845106" y="3817598"/>
            <a:ext cx="354586" cy="355557"/>
            <a:chOff x="-32927950" y="3944800"/>
            <a:chExt cx="292225" cy="293025"/>
          </a:xfrm>
        </p:grpSpPr>
        <p:sp>
          <p:nvSpPr>
            <p:cNvPr id="7314" name="Google Shape;7314;p5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56"/>
          <p:cNvGrpSpPr/>
          <p:nvPr/>
        </p:nvGrpSpPr>
        <p:grpSpPr>
          <a:xfrm>
            <a:off x="3073898" y="2882849"/>
            <a:ext cx="354586" cy="353888"/>
            <a:chOff x="-31094350" y="3194000"/>
            <a:chExt cx="292225" cy="291650"/>
          </a:xfrm>
        </p:grpSpPr>
        <p:sp>
          <p:nvSpPr>
            <p:cNvPr id="7324" name="Google Shape;7324;p5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56"/>
          <p:cNvGrpSpPr/>
          <p:nvPr/>
        </p:nvGrpSpPr>
        <p:grpSpPr>
          <a:xfrm>
            <a:off x="3074368" y="3353341"/>
            <a:ext cx="353645" cy="354191"/>
            <a:chOff x="-31093575" y="3552550"/>
            <a:chExt cx="291450" cy="291900"/>
          </a:xfrm>
        </p:grpSpPr>
        <p:sp>
          <p:nvSpPr>
            <p:cNvPr id="7333" name="Google Shape;7333;p5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56"/>
          <p:cNvGrpSpPr/>
          <p:nvPr/>
        </p:nvGrpSpPr>
        <p:grpSpPr>
          <a:xfrm>
            <a:off x="3074368" y="3818569"/>
            <a:ext cx="353645" cy="353615"/>
            <a:chOff x="-31093575" y="3911725"/>
            <a:chExt cx="291450" cy="291425"/>
          </a:xfrm>
        </p:grpSpPr>
        <p:sp>
          <p:nvSpPr>
            <p:cNvPr id="7338" name="Google Shape;7338;p5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6"/>
          <p:cNvGrpSpPr/>
          <p:nvPr/>
        </p:nvGrpSpPr>
        <p:grpSpPr>
          <a:xfrm>
            <a:off x="2183798" y="4275536"/>
            <a:ext cx="356497" cy="354586"/>
            <a:chOff x="-29946000" y="3183175"/>
            <a:chExt cx="293800" cy="292225"/>
          </a:xfrm>
        </p:grpSpPr>
        <p:sp>
          <p:nvSpPr>
            <p:cNvPr id="7341" name="Google Shape;7341;p5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56"/>
          <p:cNvGrpSpPr/>
          <p:nvPr/>
        </p:nvGrpSpPr>
        <p:grpSpPr>
          <a:xfrm>
            <a:off x="2628330" y="1532689"/>
            <a:ext cx="358408" cy="354161"/>
            <a:chOff x="-34408675" y="3202075"/>
            <a:chExt cx="295375" cy="291875"/>
          </a:xfrm>
        </p:grpSpPr>
        <p:sp>
          <p:nvSpPr>
            <p:cNvPr id="7348" name="Google Shape;7348;p5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56"/>
          <p:cNvGrpSpPr/>
          <p:nvPr/>
        </p:nvGrpSpPr>
        <p:grpSpPr>
          <a:xfrm>
            <a:off x="2630241" y="1972683"/>
            <a:ext cx="354586" cy="356254"/>
            <a:chOff x="-34405525" y="3558075"/>
            <a:chExt cx="292225" cy="293600"/>
          </a:xfrm>
        </p:grpSpPr>
        <p:sp>
          <p:nvSpPr>
            <p:cNvPr id="7353" name="Google Shape;7353;p5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56"/>
          <p:cNvGrpSpPr/>
          <p:nvPr/>
        </p:nvGrpSpPr>
        <p:grpSpPr>
          <a:xfrm>
            <a:off x="2629755" y="2409340"/>
            <a:ext cx="355557" cy="353615"/>
            <a:chOff x="-34406325" y="3919600"/>
            <a:chExt cx="293025" cy="291425"/>
          </a:xfrm>
        </p:grpSpPr>
        <p:sp>
          <p:nvSpPr>
            <p:cNvPr id="7357" name="Google Shape;7357;p5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56"/>
          <p:cNvGrpSpPr/>
          <p:nvPr/>
        </p:nvGrpSpPr>
        <p:grpSpPr>
          <a:xfrm>
            <a:off x="1293653" y="2888703"/>
            <a:ext cx="353645" cy="342179"/>
            <a:chOff x="-32568800" y="3232000"/>
            <a:chExt cx="291450" cy="282000"/>
          </a:xfrm>
        </p:grpSpPr>
        <p:sp>
          <p:nvSpPr>
            <p:cNvPr id="7365" name="Google Shape;7365;p5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56"/>
          <p:cNvGrpSpPr/>
          <p:nvPr/>
        </p:nvGrpSpPr>
        <p:grpSpPr>
          <a:xfrm>
            <a:off x="1293183" y="3353613"/>
            <a:ext cx="354586" cy="353645"/>
            <a:chOff x="-32569575" y="3586425"/>
            <a:chExt cx="292225" cy="291450"/>
          </a:xfrm>
        </p:grpSpPr>
        <p:sp>
          <p:nvSpPr>
            <p:cNvPr id="7368" name="Google Shape;7368;p5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56"/>
          <p:cNvGrpSpPr/>
          <p:nvPr/>
        </p:nvGrpSpPr>
        <p:grpSpPr>
          <a:xfrm>
            <a:off x="1284098" y="3818205"/>
            <a:ext cx="372756" cy="354343"/>
            <a:chOff x="-32576675" y="3944600"/>
            <a:chExt cx="307200" cy="292025"/>
          </a:xfrm>
        </p:grpSpPr>
        <p:sp>
          <p:nvSpPr>
            <p:cNvPr id="7371" name="Google Shape;7371;p5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56"/>
          <p:cNvGrpSpPr/>
          <p:nvPr/>
        </p:nvGrpSpPr>
        <p:grpSpPr>
          <a:xfrm>
            <a:off x="3529065" y="2882500"/>
            <a:ext cx="354586" cy="354586"/>
            <a:chOff x="-30735200" y="3192625"/>
            <a:chExt cx="292225" cy="292225"/>
          </a:xfrm>
        </p:grpSpPr>
        <p:sp>
          <p:nvSpPr>
            <p:cNvPr id="7374" name="Google Shape;7374;p5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56"/>
          <p:cNvGrpSpPr/>
          <p:nvPr/>
        </p:nvGrpSpPr>
        <p:grpSpPr>
          <a:xfrm>
            <a:off x="3529065" y="3353932"/>
            <a:ext cx="354586" cy="353008"/>
            <a:chOff x="-30735200" y="3552550"/>
            <a:chExt cx="292225" cy="290925"/>
          </a:xfrm>
        </p:grpSpPr>
        <p:sp>
          <p:nvSpPr>
            <p:cNvPr id="7382" name="Google Shape;7382;p5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56"/>
          <p:cNvGrpSpPr/>
          <p:nvPr/>
        </p:nvGrpSpPr>
        <p:grpSpPr>
          <a:xfrm>
            <a:off x="3529065" y="3818554"/>
            <a:ext cx="354586" cy="353645"/>
            <a:chOff x="-30735200" y="3910925"/>
            <a:chExt cx="292225" cy="291450"/>
          </a:xfrm>
        </p:grpSpPr>
        <p:sp>
          <p:nvSpPr>
            <p:cNvPr id="7385" name="Google Shape;7385;p5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7" name="Google Shape;7387;p5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8" name="Google Shape;7388;p56"/>
          <p:cNvGrpSpPr/>
          <p:nvPr/>
        </p:nvGrpSpPr>
        <p:grpSpPr>
          <a:xfrm>
            <a:off x="4882910" y="1531421"/>
            <a:ext cx="358971" cy="359224"/>
            <a:chOff x="-57956275" y="3197925"/>
            <a:chExt cx="319000" cy="319225"/>
          </a:xfrm>
        </p:grpSpPr>
        <p:sp>
          <p:nvSpPr>
            <p:cNvPr id="7389" name="Google Shape;7389;p5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56"/>
          <p:cNvGrpSpPr/>
          <p:nvPr/>
        </p:nvGrpSpPr>
        <p:grpSpPr>
          <a:xfrm>
            <a:off x="4905064" y="1987846"/>
            <a:ext cx="314662" cy="358971"/>
            <a:chOff x="-57940525" y="3590375"/>
            <a:chExt cx="279625" cy="319000"/>
          </a:xfrm>
        </p:grpSpPr>
        <p:sp>
          <p:nvSpPr>
            <p:cNvPr id="7397" name="Google Shape;7397;p5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56"/>
          <p:cNvGrpSpPr/>
          <p:nvPr/>
        </p:nvGrpSpPr>
        <p:grpSpPr>
          <a:xfrm>
            <a:off x="4875945" y="2429217"/>
            <a:ext cx="358099" cy="358999"/>
            <a:chOff x="-57959425" y="3982600"/>
            <a:chExt cx="318225" cy="319025"/>
          </a:xfrm>
        </p:grpSpPr>
        <p:sp>
          <p:nvSpPr>
            <p:cNvPr id="7403" name="Google Shape;7403;p5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56"/>
          <p:cNvGrpSpPr/>
          <p:nvPr/>
        </p:nvGrpSpPr>
        <p:grpSpPr>
          <a:xfrm>
            <a:off x="7076112" y="1532546"/>
            <a:ext cx="357226" cy="357226"/>
            <a:chOff x="-55987225" y="3198925"/>
            <a:chExt cx="317450" cy="317450"/>
          </a:xfrm>
        </p:grpSpPr>
        <p:sp>
          <p:nvSpPr>
            <p:cNvPr id="7408" name="Google Shape;7408;p5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56"/>
          <p:cNvGrpSpPr/>
          <p:nvPr/>
        </p:nvGrpSpPr>
        <p:grpSpPr>
          <a:xfrm>
            <a:off x="7076112" y="1988578"/>
            <a:ext cx="357226" cy="357367"/>
            <a:chOff x="-55987225" y="3591025"/>
            <a:chExt cx="317450" cy="317575"/>
          </a:xfrm>
        </p:grpSpPr>
        <p:sp>
          <p:nvSpPr>
            <p:cNvPr id="7413" name="Google Shape;7413;p5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56"/>
          <p:cNvGrpSpPr/>
          <p:nvPr/>
        </p:nvGrpSpPr>
        <p:grpSpPr>
          <a:xfrm>
            <a:off x="7090027" y="2429217"/>
            <a:ext cx="358999" cy="358999"/>
            <a:chOff x="-55988800" y="3982600"/>
            <a:chExt cx="319025" cy="319025"/>
          </a:xfrm>
        </p:grpSpPr>
        <p:sp>
          <p:nvSpPr>
            <p:cNvPr id="7419" name="Google Shape;7419;p5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56"/>
          <p:cNvGrpSpPr/>
          <p:nvPr/>
        </p:nvGrpSpPr>
        <p:grpSpPr>
          <a:xfrm>
            <a:off x="5748546" y="2887174"/>
            <a:ext cx="356326" cy="358971"/>
            <a:chOff x="-54026025" y="3192625"/>
            <a:chExt cx="316650" cy="319000"/>
          </a:xfrm>
        </p:grpSpPr>
        <p:sp>
          <p:nvSpPr>
            <p:cNvPr id="7425" name="Google Shape;7425;p5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6"/>
          <p:cNvGrpSpPr/>
          <p:nvPr/>
        </p:nvGrpSpPr>
        <p:grpSpPr>
          <a:xfrm>
            <a:off x="5768492" y="3358148"/>
            <a:ext cx="316434" cy="358099"/>
            <a:chOff x="-54007925" y="3584850"/>
            <a:chExt cx="281200" cy="318225"/>
          </a:xfrm>
        </p:grpSpPr>
        <p:sp>
          <p:nvSpPr>
            <p:cNvPr id="7434" name="Google Shape;7434;p5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56"/>
          <p:cNvGrpSpPr/>
          <p:nvPr/>
        </p:nvGrpSpPr>
        <p:grpSpPr>
          <a:xfrm>
            <a:off x="5768492" y="3820033"/>
            <a:ext cx="316434" cy="358914"/>
            <a:chOff x="-54007925" y="3975575"/>
            <a:chExt cx="281200" cy="318950"/>
          </a:xfrm>
        </p:grpSpPr>
        <p:sp>
          <p:nvSpPr>
            <p:cNvPr id="7441" name="Google Shape;7441;p5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56"/>
          <p:cNvGrpSpPr/>
          <p:nvPr/>
        </p:nvGrpSpPr>
        <p:grpSpPr>
          <a:xfrm>
            <a:off x="8003359" y="2904504"/>
            <a:ext cx="274770" cy="358492"/>
            <a:chOff x="-52005775" y="3208025"/>
            <a:chExt cx="244175" cy="318575"/>
          </a:xfrm>
        </p:grpSpPr>
        <p:sp>
          <p:nvSpPr>
            <p:cNvPr id="7446" name="Google Shape;7446;p5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6"/>
          <p:cNvGrpSpPr/>
          <p:nvPr/>
        </p:nvGrpSpPr>
        <p:grpSpPr>
          <a:xfrm>
            <a:off x="5309825" y="1532546"/>
            <a:ext cx="358099" cy="358099"/>
            <a:chOff x="-57568775" y="3198925"/>
            <a:chExt cx="318225" cy="318225"/>
          </a:xfrm>
        </p:grpSpPr>
        <p:sp>
          <p:nvSpPr>
            <p:cNvPr id="7458" name="Google Shape;7458;p5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56"/>
          <p:cNvGrpSpPr/>
          <p:nvPr/>
        </p:nvGrpSpPr>
        <p:grpSpPr>
          <a:xfrm>
            <a:off x="5331543" y="1987846"/>
            <a:ext cx="314662" cy="358099"/>
            <a:chOff x="-57549075" y="3590375"/>
            <a:chExt cx="279625" cy="318225"/>
          </a:xfrm>
        </p:grpSpPr>
        <p:sp>
          <p:nvSpPr>
            <p:cNvPr id="7465" name="Google Shape;7465;p5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56"/>
          <p:cNvGrpSpPr/>
          <p:nvPr/>
        </p:nvGrpSpPr>
        <p:grpSpPr>
          <a:xfrm>
            <a:off x="5323740" y="2429217"/>
            <a:ext cx="359871" cy="359871"/>
            <a:chOff x="-57570350" y="3982600"/>
            <a:chExt cx="319800" cy="319800"/>
          </a:xfrm>
        </p:grpSpPr>
        <p:sp>
          <p:nvSpPr>
            <p:cNvPr id="7470" name="Google Shape;7470;p5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56"/>
          <p:cNvGrpSpPr/>
          <p:nvPr/>
        </p:nvGrpSpPr>
        <p:grpSpPr>
          <a:xfrm>
            <a:off x="7538779" y="1531646"/>
            <a:ext cx="314662" cy="358999"/>
            <a:chOff x="-55576850" y="3198125"/>
            <a:chExt cx="279625" cy="319025"/>
          </a:xfrm>
        </p:grpSpPr>
        <p:sp>
          <p:nvSpPr>
            <p:cNvPr id="7475" name="Google Shape;7475;p5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56"/>
          <p:cNvGrpSpPr/>
          <p:nvPr/>
        </p:nvGrpSpPr>
        <p:grpSpPr>
          <a:xfrm>
            <a:off x="7516174" y="1987621"/>
            <a:ext cx="359871" cy="358324"/>
            <a:chOff x="-55596550" y="3590175"/>
            <a:chExt cx="319800" cy="318425"/>
          </a:xfrm>
        </p:grpSpPr>
        <p:sp>
          <p:nvSpPr>
            <p:cNvPr id="7480" name="Google Shape;7480;p5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6"/>
          <p:cNvGrpSpPr/>
          <p:nvPr/>
        </p:nvGrpSpPr>
        <p:grpSpPr>
          <a:xfrm>
            <a:off x="7531412" y="2428964"/>
            <a:ext cx="358999" cy="359252"/>
            <a:chOff x="-55595775" y="3982375"/>
            <a:chExt cx="319025" cy="319250"/>
          </a:xfrm>
        </p:grpSpPr>
        <p:sp>
          <p:nvSpPr>
            <p:cNvPr id="7485" name="Google Shape;7485;p5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56"/>
          <p:cNvGrpSpPr/>
          <p:nvPr/>
        </p:nvGrpSpPr>
        <p:grpSpPr>
          <a:xfrm>
            <a:off x="6188595" y="2887174"/>
            <a:ext cx="358999" cy="358099"/>
            <a:chOff x="-53635375" y="3192625"/>
            <a:chExt cx="319025" cy="318225"/>
          </a:xfrm>
        </p:grpSpPr>
        <p:sp>
          <p:nvSpPr>
            <p:cNvPr id="7492" name="Google Shape;7492;p5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56"/>
          <p:cNvGrpSpPr/>
          <p:nvPr/>
        </p:nvGrpSpPr>
        <p:grpSpPr>
          <a:xfrm>
            <a:off x="6210763" y="3358148"/>
            <a:ext cx="314662" cy="358999"/>
            <a:chOff x="-53615675" y="3584850"/>
            <a:chExt cx="279625" cy="319025"/>
          </a:xfrm>
        </p:grpSpPr>
        <p:sp>
          <p:nvSpPr>
            <p:cNvPr id="7496" name="Google Shape;7496;p5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56"/>
          <p:cNvGrpSpPr/>
          <p:nvPr/>
        </p:nvGrpSpPr>
        <p:grpSpPr>
          <a:xfrm>
            <a:off x="6188609" y="3821074"/>
            <a:ext cx="358971" cy="357874"/>
            <a:chOff x="-53634575" y="3976500"/>
            <a:chExt cx="319000" cy="318025"/>
          </a:xfrm>
        </p:grpSpPr>
        <p:sp>
          <p:nvSpPr>
            <p:cNvPr id="7500" name="Google Shape;7500;p5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56"/>
          <p:cNvGrpSpPr/>
          <p:nvPr/>
        </p:nvGrpSpPr>
        <p:grpSpPr>
          <a:xfrm>
            <a:off x="7983413" y="3364028"/>
            <a:ext cx="314662" cy="358436"/>
            <a:chOff x="-52023900" y="3590075"/>
            <a:chExt cx="279625" cy="318525"/>
          </a:xfrm>
        </p:grpSpPr>
        <p:sp>
          <p:nvSpPr>
            <p:cNvPr id="7509" name="Google Shape;7509;p5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56"/>
          <p:cNvGrpSpPr/>
          <p:nvPr/>
        </p:nvGrpSpPr>
        <p:grpSpPr>
          <a:xfrm>
            <a:off x="5746654" y="1532546"/>
            <a:ext cx="358971" cy="358971"/>
            <a:chOff x="-57173375" y="3198925"/>
            <a:chExt cx="319000" cy="319000"/>
          </a:xfrm>
        </p:grpSpPr>
        <p:sp>
          <p:nvSpPr>
            <p:cNvPr id="7517" name="Google Shape;7517;p5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56"/>
          <p:cNvGrpSpPr/>
          <p:nvPr/>
        </p:nvGrpSpPr>
        <p:grpSpPr>
          <a:xfrm>
            <a:off x="5747541" y="2009987"/>
            <a:ext cx="357198" cy="314690"/>
            <a:chOff x="-57176525" y="3610050"/>
            <a:chExt cx="317425" cy="279650"/>
          </a:xfrm>
        </p:grpSpPr>
        <p:sp>
          <p:nvSpPr>
            <p:cNvPr id="7522" name="Google Shape;7522;p5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56"/>
          <p:cNvGrpSpPr/>
          <p:nvPr/>
        </p:nvGrpSpPr>
        <p:grpSpPr>
          <a:xfrm>
            <a:off x="7957995" y="1532546"/>
            <a:ext cx="358099" cy="356326"/>
            <a:chOff x="-55202750" y="3198925"/>
            <a:chExt cx="318225" cy="316650"/>
          </a:xfrm>
        </p:grpSpPr>
        <p:sp>
          <p:nvSpPr>
            <p:cNvPr id="7528" name="Google Shape;7528;p5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56"/>
          <p:cNvGrpSpPr/>
          <p:nvPr/>
        </p:nvGrpSpPr>
        <p:grpSpPr>
          <a:xfrm>
            <a:off x="7968629" y="1987846"/>
            <a:ext cx="336830" cy="358099"/>
            <a:chOff x="-55194875" y="3590375"/>
            <a:chExt cx="299325" cy="318225"/>
          </a:xfrm>
        </p:grpSpPr>
        <p:sp>
          <p:nvSpPr>
            <p:cNvPr id="7531" name="Google Shape;7531;p5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56"/>
          <p:cNvGrpSpPr/>
          <p:nvPr/>
        </p:nvGrpSpPr>
        <p:grpSpPr>
          <a:xfrm>
            <a:off x="7973247" y="2430117"/>
            <a:ext cx="357198" cy="357198"/>
            <a:chOff x="-55203525" y="3983400"/>
            <a:chExt cx="317425" cy="317425"/>
          </a:xfrm>
        </p:grpSpPr>
        <p:sp>
          <p:nvSpPr>
            <p:cNvPr id="7537" name="Google Shape;7537;p5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56"/>
          <p:cNvGrpSpPr/>
          <p:nvPr/>
        </p:nvGrpSpPr>
        <p:grpSpPr>
          <a:xfrm>
            <a:off x="6639727" y="2887174"/>
            <a:ext cx="335930" cy="358971"/>
            <a:chOff x="-53232900" y="3192625"/>
            <a:chExt cx="298525" cy="319000"/>
          </a:xfrm>
        </p:grpSpPr>
        <p:sp>
          <p:nvSpPr>
            <p:cNvPr id="7541" name="Google Shape;7541;p5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56"/>
          <p:cNvGrpSpPr/>
          <p:nvPr/>
        </p:nvGrpSpPr>
        <p:grpSpPr>
          <a:xfrm>
            <a:off x="6629093" y="3358148"/>
            <a:ext cx="357198" cy="356326"/>
            <a:chOff x="-53242350" y="3584850"/>
            <a:chExt cx="317425" cy="316650"/>
          </a:xfrm>
        </p:grpSpPr>
        <p:sp>
          <p:nvSpPr>
            <p:cNvPr id="7550" name="Google Shape;7550;p5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56"/>
          <p:cNvGrpSpPr/>
          <p:nvPr/>
        </p:nvGrpSpPr>
        <p:grpSpPr>
          <a:xfrm>
            <a:off x="6650362" y="3820849"/>
            <a:ext cx="314662" cy="358999"/>
            <a:chOff x="-53224225" y="3976300"/>
            <a:chExt cx="279625" cy="319025"/>
          </a:xfrm>
        </p:grpSpPr>
        <p:sp>
          <p:nvSpPr>
            <p:cNvPr id="7556" name="Google Shape;7556;p5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56"/>
          <p:cNvGrpSpPr/>
          <p:nvPr/>
        </p:nvGrpSpPr>
        <p:grpSpPr>
          <a:xfrm>
            <a:off x="7961258" y="3828529"/>
            <a:ext cx="358971" cy="358408"/>
            <a:chOff x="-52043575" y="3983125"/>
            <a:chExt cx="319000" cy="318500"/>
          </a:xfrm>
        </p:grpSpPr>
        <p:sp>
          <p:nvSpPr>
            <p:cNvPr id="7564" name="Google Shape;7564;p5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56"/>
          <p:cNvGrpSpPr/>
          <p:nvPr/>
        </p:nvGrpSpPr>
        <p:grpSpPr>
          <a:xfrm>
            <a:off x="6215199" y="1532546"/>
            <a:ext cx="314662" cy="358971"/>
            <a:chOff x="-56766175" y="3198925"/>
            <a:chExt cx="279625" cy="319000"/>
          </a:xfrm>
        </p:grpSpPr>
        <p:sp>
          <p:nvSpPr>
            <p:cNvPr id="7574" name="Google Shape;7574;p5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56"/>
          <p:cNvGrpSpPr/>
          <p:nvPr/>
        </p:nvGrpSpPr>
        <p:grpSpPr>
          <a:xfrm>
            <a:off x="6214313" y="1987846"/>
            <a:ext cx="316434" cy="358099"/>
            <a:chOff x="-56766175" y="3590375"/>
            <a:chExt cx="281200" cy="318225"/>
          </a:xfrm>
        </p:grpSpPr>
        <p:sp>
          <p:nvSpPr>
            <p:cNvPr id="7582" name="Google Shape;7582;p5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56"/>
          <p:cNvGrpSpPr/>
          <p:nvPr/>
        </p:nvGrpSpPr>
        <p:grpSpPr>
          <a:xfrm>
            <a:off x="6251269" y="2429217"/>
            <a:ext cx="272126" cy="358099"/>
            <a:chOff x="-56747275" y="3982600"/>
            <a:chExt cx="241825" cy="318225"/>
          </a:xfrm>
        </p:grpSpPr>
        <p:sp>
          <p:nvSpPr>
            <p:cNvPr id="7587" name="Google Shape;7587;p5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56"/>
          <p:cNvGrpSpPr/>
          <p:nvPr/>
        </p:nvGrpSpPr>
        <p:grpSpPr>
          <a:xfrm>
            <a:off x="4859020" y="3371455"/>
            <a:ext cx="358999" cy="342991"/>
            <a:chOff x="-54812875" y="3596675"/>
            <a:chExt cx="319025" cy="304800"/>
          </a:xfrm>
        </p:grpSpPr>
        <p:sp>
          <p:nvSpPr>
            <p:cNvPr id="7595" name="Google Shape;7595;p5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2" name="Google Shape;7602;p5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4" name="Google Shape;7604;p56"/>
          <p:cNvGrpSpPr/>
          <p:nvPr/>
        </p:nvGrpSpPr>
        <p:grpSpPr>
          <a:xfrm>
            <a:off x="4881188" y="3827938"/>
            <a:ext cx="314662" cy="358099"/>
            <a:chOff x="-54793175" y="3982600"/>
            <a:chExt cx="279625" cy="318225"/>
          </a:xfrm>
        </p:grpSpPr>
        <p:sp>
          <p:nvSpPr>
            <p:cNvPr id="7605" name="Google Shape;7605;p5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56"/>
          <p:cNvGrpSpPr/>
          <p:nvPr/>
        </p:nvGrpSpPr>
        <p:grpSpPr>
          <a:xfrm>
            <a:off x="7092647" y="2887174"/>
            <a:ext cx="314662" cy="358099"/>
            <a:chOff x="-52832000" y="3192625"/>
            <a:chExt cx="279625" cy="318225"/>
          </a:xfrm>
        </p:grpSpPr>
        <p:sp>
          <p:nvSpPr>
            <p:cNvPr id="7613" name="Google Shape;7613;p5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56"/>
          <p:cNvGrpSpPr/>
          <p:nvPr/>
        </p:nvGrpSpPr>
        <p:grpSpPr>
          <a:xfrm>
            <a:off x="5779179" y="2428542"/>
            <a:ext cx="323524" cy="358774"/>
            <a:chOff x="-57162350" y="3982000"/>
            <a:chExt cx="287500" cy="318825"/>
          </a:xfrm>
        </p:grpSpPr>
        <p:sp>
          <p:nvSpPr>
            <p:cNvPr id="7622" name="Google Shape;7622;p5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6"/>
          <p:cNvGrpSpPr/>
          <p:nvPr/>
        </p:nvGrpSpPr>
        <p:grpSpPr>
          <a:xfrm>
            <a:off x="7070492" y="3359048"/>
            <a:ext cx="358971" cy="357198"/>
            <a:chOff x="-52851675" y="3585650"/>
            <a:chExt cx="319000" cy="317425"/>
          </a:xfrm>
        </p:grpSpPr>
        <p:sp>
          <p:nvSpPr>
            <p:cNvPr id="7631" name="Google Shape;7631;p5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56"/>
          <p:cNvGrpSpPr/>
          <p:nvPr/>
        </p:nvGrpSpPr>
        <p:grpSpPr>
          <a:xfrm>
            <a:off x="7092647" y="3820849"/>
            <a:ext cx="314662" cy="358999"/>
            <a:chOff x="-52832000" y="3976300"/>
            <a:chExt cx="279625" cy="319025"/>
          </a:xfrm>
        </p:grpSpPr>
        <p:sp>
          <p:nvSpPr>
            <p:cNvPr id="7638" name="Google Shape;7638;p5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56"/>
          <p:cNvGrpSpPr/>
          <p:nvPr/>
        </p:nvGrpSpPr>
        <p:grpSpPr>
          <a:xfrm>
            <a:off x="6209853" y="4275497"/>
            <a:ext cx="316434" cy="358099"/>
            <a:chOff x="-51633225" y="3198925"/>
            <a:chExt cx="281200" cy="318225"/>
          </a:xfrm>
        </p:grpSpPr>
        <p:sp>
          <p:nvSpPr>
            <p:cNvPr id="7644" name="Google Shape;7644;p5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6"/>
          <p:cNvGrpSpPr/>
          <p:nvPr/>
        </p:nvGrpSpPr>
        <p:grpSpPr>
          <a:xfrm>
            <a:off x="6628676" y="1533418"/>
            <a:ext cx="365188" cy="357226"/>
            <a:chOff x="-56396775" y="3199700"/>
            <a:chExt cx="324525" cy="317450"/>
          </a:xfrm>
        </p:grpSpPr>
        <p:sp>
          <p:nvSpPr>
            <p:cNvPr id="7652" name="Google Shape;7652;p5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5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5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56"/>
          <p:cNvGrpSpPr/>
          <p:nvPr/>
        </p:nvGrpSpPr>
        <p:grpSpPr>
          <a:xfrm>
            <a:off x="6631771" y="1999353"/>
            <a:ext cx="358999" cy="335958"/>
            <a:chOff x="-56394425" y="3600600"/>
            <a:chExt cx="319025" cy="298550"/>
          </a:xfrm>
        </p:grpSpPr>
        <p:sp>
          <p:nvSpPr>
            <p:cNvPr id="7659" name="Google Shape;7659;p5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56"/>
          <p:cNvGrpSpPr/>
          <p:nvPr/>
        </p:nvGrpSpPr>
        <p:grpSpPr>
          <a:xfrm>
            <a:off x="6662538" y="2430117"/>
            <a:ext cx="327068" cy="357198"/>
            <a:chOff x="-56379450" y="3983400"/>
            <a:chExt cx="290650" cy="317425"/>
          </a:xfrm>
        </p:grpSpPr>
        <p:sp>
          <p:nvSpPr>
            <p:cNvPr id="7663" name="Google Shape;7663;p5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56"/>
          <p:cNvGrpSpPr/>
          <p:nvPr/>
        </p:nvGrpSpPr>
        <p:grpSpPr>
          <a:xfrm>
            <a:off x="5326242" y="2894264"/>
            <a:ext cx="316434" cy="358971"/>
            <a:chOff x="-54401725" y="3198925"/>
            <a:chExt cx="281200" cy="319000"/>
          </a:xfrm>
        </p:grpSpPr>
        <p:sp>
          <p:nvSpPr>
            <p:cNvPr id="7672" name="Google Shape;7672;p5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6"/>
          <p:cNvGrpSpPr/>
          <p:nvPr/>
        </p:nvGrpSpPr>
        <p:grpSpPr>
          <a:xfrm>
            <a:off x="5327128" y="3364365"/>
            <a:ext cx="314662" cy="358099"/>
            <a:chOff x="-54401725" y="3590375"/>
            <a:chExt cx="279625" cy="318225"/>
          </a:xfrm>
        </p:grpSpPr>
        <p:sp>
          <p:nvSpPr>
            <p:cNvPr id="7684" name="Google Shape;7684;p5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5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56"/>
          <p:cNvGrpSpPr/>
          <p:nvPr/>
        </p:nvGrpSpPr>
        <p:grpSpPr>
          <a:xfrm>
            <a:off x="5324920" y="3827938"/>
            <a:ext cx="319079" cy="358099"/>
            <a:chOff x="-54403300" y="3982600"/>
            <a:chExt cx="283550" cy="318225"/>
          </a:xfrm>
        </p:grpSpPr>
        <p:sp>
          <p:nvSpPr>
            <p:cNvPr id="7691" name="Google Shape;7691;p5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56"/>
          <p:cNvGrpSpPr/>
          <p:nvPr/>
        </p:nvGrpSpPr>
        <p:grpSpPr>
          <a:xfrm>
            <a:off x="7512313" y="2889172"/>
            <a:ext cx="356298" cy="356973"/>
            <a:chOff x="-52458650" y="3194400"/>
            <a:chExt cx="316625" cy="317225"/>
          </a:xfrm>
        </p:grpSpPr>
        <p:sp>
          <p:nvSpPr>
            <p:cNvPr id="7697" name="Google Shape;7697;p5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5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56"/>
          <p:cNvGrpSpPr/>
          <p:nvPr/>
        </p:nvGrpSpPr>
        <p:grpSpPr>
          <a:xfrm>
            <a:off x="4881188" y="2894264"/>
            <a:ext cx="314662" cy="358971"/>
            <a:chOff x="-54793175" y="3198925"/>
            <a:chExt cx="279625" cy="319000"/>
          </a:xfrm>
        </p:grpSpPr>
        <p:sp>
          <p:nvSpPr>
            <p:cNvPr id="7706" name="Google Shape;7706;p5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56"/>
          <p:cNvGrpSpPr/>
          <p:nvPr/>
        </p:nvGrpSpPr>
        <p:grpSpPr>
          <a:xfrm>
            <a:off x="7521611" y="3358148"/>
            <a:ext cx="337703" cy="357845"/>
            <a:chOff x="-52450000" y="3584850"/>
            <a:chExt cx="300100" cy="318000"/>
          </a:xfrm>
        </p:grpSpPr>
        <p:sp>
          <p:nvSpPr>
            <p:cNvPr id="7714" name="Google Shape;7714;p5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5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56"/>
          <p:cNvGrpSpPr/>
          <p:nvPr/>
        </p:nvGrpSpPr>
        <p:grpSpPr>
          <a:xfrm>
            <a:off x="7533131" y="3822621"/>
            <a:ext cx="314662" cy="357226"/>
            <a:chOff x="-52440550" y="3977875"/>
            <a:chExt cx="279625" cy="317450"/>
          </a:xfrm>
        </p:grpSpPr>
        <p:sp>
          <p:nvSpPr>
            <p:cNvPr id="7722" name="Google Shape;7722;p5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5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5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56"/>
          <p:cNvGrpSpPr/>
          <p:nvPr/>
        </p:nvGrpSpPr>
        <p:grpSpPr>
          <a:xfrm>
            <a:off x="6645066" y="4278827"/>
            <a:ext cx="314662" cy="358999"/>
            <a:chOff x="-51623775" y="3584850"/>
            <a:chExt cx="279625" cy="319025"/>
          </a:xfrm>
        </p:grpSpPr>
        <p:sp>
          <p:nvSpPr>
            <p:cNvPr id="7731" name="Google Shape;7731;p5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5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5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5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5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43"/>
        <p:cNvGrpSpPr/>
        <p:nvPr/>
      </p:nvGrpSpPr>
      <p:grpSpPr>
        <a:xfrm>
          <a:off x="0" y="0"/>
          <a:ext cx="0" cy="0"/>
          <a:chOff x="0" y="0"/>
          <a:chExt cx="0" cy="0"/>
        </a:xfrm>
      </p:grpSpPr>
      <p:sp>
        <p:nvSpPr>
          <p:cNvPr id="7744" name="Google Shape;7744;p5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5" name="Google Shape;7745;p5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46" name="Google Shape;7746;p57"/>
          <p:cNvGrpSpPr/>
          <p:nvPr/>
        </p:nvGrpSpPr>
        <p:grpSpPr>
          <a:xfrm>
            <a:off x="885675" y="1539249"/>
            <a:ext cx="276003" cy="357300"/>
            <a:chOff x="-50469125" y="3183175"/>
            <a:chExt cx="233150" cy="301825"/>
          </a:xfrm>
        </p:grpSpPr>
        <p:sp>
          <p:nvSpPr>
            <p:cNvPr id="7747" name="Google Shape;7747;p5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5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5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57"/>
          <p:cNvGrpSpPr/>
          <p:nvPr/>
        </p:nvGrpSpPr>
        <p:grpSpPr>
          <a:xfrm>
            <a:off x="845574" y="1974651"/>
            <a:ext cx="356205" cy="355288"/>
            <a:chOff x="-50504575" y="3550975"/>
            <a:chExt cx="300900" cy="300125"/>
          </a:xfrm>
        </p:grpSpPr>
        <p:sp>
          <p:nvSpPr>
            <p:cNvPr id="7751" name="Google Shape;7751;p5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5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57"/>
          <p:cNvGrpSpPr/>
          <p:nvPr/>
        </p:nvGrpSpPr>
        <p:grpSpPr>
          <a:xfrm>
            <a:off x="845574" y="2412893"/>
            <a:ext cx="356205" cy="354341"/>
            <a:chOff x="-50503000" y="3921175"/>
            <a:chExt cx="300900" cy="299325"/>
          </a:xfrm>
        </p:grpSpPr>
        <p:sp>
          <p:nvSpPr>
            <p:cNvPr id="7756" name="Google Shape;7756;p5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5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57"/>
          <p:cNvGrpSpPr/>
          <p:nvPr/>
        </p:nvGrpSpPr>
        <p:grpSpPr>
          <a:xfrm>
            <a:off x="3049627" y="1558811"/>
            <a:ext cx="355258" cy="356205"/>
            <a:chOff x="-48630025" y="3199700"/>
            <a:chExt cx="300100" cy="300900"/>
          </a:xfrm>
        </p:grpSpPr>
        <p:sp>
          <p:nvSpPr>
            <p:cNvPr id="7762" name="Google Shape;7762;p5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57"/>
          <p:cNvGrpSpPr/>
          <p:nvPr/>
        </p:nvGrpSpPr>
        <p:grpSpPr>
          <a:xfrm>
            <a:off x="3049627" y="1996107"/>
            <a:ext cx="355258" cy="355258"/>
            <a:chOff x="-48630025" y="3569100"/>
            <a:chExt cx="300100" cy="300100"/>
          </a:xfrm>
        </p:grpSpPr>
        <p:sp>
          <p:nvSpPr>
            <p:cNvPr id="7766" name="Google Shape;7766;p5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5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5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5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57"/>
          <p:cNvGrpSpPr/>
          <p:nvPr/>
        </p:nvGrpSpPr>
        <p:grpSpPr>
          <a:xfrm>
            <a:off x="3050101" y="2433403"/>
            <a:ext cx="354311" cy="353394"/>
            <a:chOff x="-48629225" y="3938500"/>
            <a:chExt cx="299300" cy="298525"/>
          </a:xfrm>
        </p:grpSpPr>
        <p:sp>
          <p:nvSpPr>
            <p:cNvPr id="7777" name="Google Shape;7777;p5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5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57"/>
          <p:cNvGrpSpPr/>
          <p:nvPr/>
        </p:nvGrpSpPr>
        <p:grpSpPr>
          <a:xfrm>
            <a:off x="1785504" y="2904744"/>
            <a:ext cx="311458" cy="354341"/>
            <a:chOff x="-46762575" y="3200500"/>
            <a:chExt cx="263100" cy="299325"/>
          </a:xfrm>
        </p:grpSpPr>
        <p:sp>
          <p:nvSpPr>
            <p:cNvPr id="7782" name="Google Shape;7782;p5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5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5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57"/>
          <p:cNvGrpSpPr/>
          <p:nvPr/>
        </p:nvGrpSpPr>
        <p:grpSpPr>
          <a:xfrm>
            <a:off x="1763589" y="3363466"/>
            <a:ext cx="355288" cy="312375"/>
            <a:chOff x="-46779900" y="3588000"/>
            <a:chExt cx="300125" cy="263875"/>
          </a:xfrm>
        </p:grpSpPr>
        <p:sp>
          <p:nvSpPr>
            <p:cNvPr id="7788" name="Google Shape;7788;p5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5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57"/>
          <p:cNvGrpSpPr/>
          <p:nvPr/>
        </p:nvGrpSpPr>
        <p:grpSpPr>
          <a:xfrm>
            <a:off x="1764062" y="3778388"/>
            <a:ext cx="354341" cy="353394"/>
            <a:chOff x="-46779100" y="3938500"/>
            <a:chExt cx="299325" cy="298525"/>
          </a:xfrm>
        </p:grpSpPr>
        <p:sp>
          <p:nvSpPr>
            <p:cNvPr id="7793" name="Google Shape;7793;p5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5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57"/>
          <p:cNvGrpSpPr/>
          <p:nvPr/>
        </p:nvGrpSpPr>
        <p:grpSpPr>
          <a:xfrm>
            <a:off x="3971800" y="2911255"/>
            <a:ext cx="355258" cy="355288"/>
            <a:chOff x="-44924250" y="3206000"/>
            <a:chExt cx="300100" cy="300125"/>
          </a:xfrm>
        </p:grpSpPr>
        <p:sp>
          <p:nvSpPr>
            <p:cNvPr id="7796" name="Google Shape;7796;p5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57"/>
          <p:cNvGrpSpPr/>
          <p:nvPr/>
        </p:nvGrpSpPr>
        <p:grpSpPr>
          <a:xfrm>
            <a:off x="1286286" y="1539249"/>
            <a:ext cx="355258" cy="355258"/>
            <a:chOff x="-50134375" y="3183175"/>
            <a:chExt cx="300100" cy="300100"/>
          </a:xfrm>
        </p:grpSpPr>
        <p:sp>
          <p:nvSpPr>
            <p:cNvPr id="7802" name="Google Shape;7802;p5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5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5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5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7"/>
          <p:cNvGrpSpPr/>
          <p:nvPr/>
        </p:nvGrpSpPr>
        <p:grpSpPr>
          <a:xfrm>
            <a:off x="1286286" y="1974651"/>
            <a:ext cx="355258" cy="355288"/>
            <a:chOff x="-50134375" y="3550975"/>
            <a:chExt cx="300100" cy="300125"/>
          </a:xfrm>
        </p:grpSpPr>
        <p:sp>
          <p:nvSpPr>
            <p:cNvPr id="7813" name="Google Shape;7813;p5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57"/>
          <p:cNvGrpSpPr/>
          <p:nvPr/>
        </p:nvGrpSpPr>
        <p:grpSpPr>
          <a:xfrm>
            <a:off x="1286286" y="2412183"/>
            <a:ext cx="355258" cy="355051"/>
            <a:chOff x="-50134375" y="3920575"/>
            <a:chExt cx="300100" cy="299925"/>
          </a:xfrm>
        </p:grpSpPr>
        <p:sp>
          <p:nvSpPr>
            <p:cNvPr id="7816" name="Google Shape;7816;p5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57"/>
          <p:cNvGrpSpPr/>
          <p:nvPr/>
        </p:nvGrpSpPr>
        <p:grpSpPr>
          <a:xfrm>
            <a:off x="3497010" y="1559758"/>
            <a:ext cx="357123" cy="355258"/>
            <a:chOff x="-48262200" y="3200500"/>
            <a:chExt cx="301675" cy="300100"/>
          </a:xfrm>
        </p:grpSpPr>
        <p:sp>
          <p:nvSpPr>
            <p:cNvPr id="7820" name="Google Shape;7820;p5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5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57"/>
          <p:cNvGrpSpPr/>
          <p:nvPr/>
        </p:nvGrpSpPr>
        <p:grpSpPr>
          <a:xfrm>
            <a:off x="3526383" y="1996847"/>
            <a:ext cx="298377" cy="354519"/>
            <a:chOff x="-48233050" y="3569725"/>
            <a:chExt cx="252050" cy="299475"/>
          </a:xfrm>
        </p:grpSpPr>
        <p:sp>
          <p:nvSpPr>
            <p:cNvPr id="7830" name="Google Shape;7830;p5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5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5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57"/>
          <p:cNvGrpSpPr/>
          <p:nvPr/>
        </p:nvGrpSpPr>
        <p:grpSpPr>
          <a:xfrm>
            <a:off x="3550148" y="2430591"/>
            <a:ext cx="250847" cy="358070"/>
            <a:chOff x="-48216525" y="3936125"/>
            <a:chExt cx="211900" cy="302475"/>
          </a:xfrm>
        </p:grpSpPr>
        <p:sp>
          <p:nvSpPr>
            <p:cNvPr id="7834" name="Google Shape;7834;p5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57"/>
          <p:cNvGrpSpPr/>
          <p:nvPr/>
        </p:nvGrpSpPr>
        <p:grpSpPr>
          <a:xfrm>
            <a:off x="2205866" y="2905661"/>
            <a:ext cx="355258" cy="355288"/>
            <a:chOff x="-46410500" y="3201275"/>
            <a:chExt cx="300100" cy="300125"/>
          </a:xfrm>
        </p:grpSpPr>
        <p:sp>
          <p:nvSpPr>
            <p:cNvPr id="7839" name="Google Shape;7839;p5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5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57"/>
          <p:cNvGrpSpPr/>
          <p:nvPr/>
        </p:nvGrpSpPr>
        <p:grpSpPr>
          <a:xfrm>
            <a:off x="2205866" y="3341092"/>
            <a:ext cx="355258" cy="356205"/>
            <a:chOff x="-46409700" y="3569100"/>
            <a:chExt cx="300100" cy="300900"/>
          </a:xfrm>
        </p:grpSpPr>
        <p:sp>
          <p:nvSpPr>
            <p:cNvPr id="7845" name="Google Shape;7845;p5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5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57"/>
          <p:cNvGrpSpPr/>
          <p:nvPr/>
        </p:nvGrpSpPr>
        <p:grpSpPr>
          <a:xfrm>
            <a:off x="2193747" y="3776524"/>
            <a:ext cx="379497" cy="358070"/>
            <a:chOff x="-46422300" y="3936925"/>
            <a:chExt cx="320575" cy="302475"/>
          </a:xfrm>
        </p:grpSpPr>
        <p:sp>
          <p:nvSpPr>
            <p:cNvPr id="7851" name="Google Shape;7851;p5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5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57"/>
          <p:cNvGrpSpPr/>
          <p:nvPr/>
        </p:nvGrpSpPr>
        <p:grpSpPr>
          <a:xfrm>
            <a:off x="3971326" y="3330852"/>
            <a:ext cx="356205" cy="355258"/>
            <a:chOff x="-44914800" y="3560450"/>
            <a:chExt cx="300900" cy="300100"/>
          </a:xfrm>
        </p:grpSpPr>
        <p:sp>
          <p:nvSpPr>
            <p:cNvPr id="7854" name="Google Shape;7854;p5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57"/>
          <p:cNvGrpSpPr/>
          <p:nvPr/>
        </p:nvGrpSpPr>
        <p:grpSpPr>
          <a:xfrm>
            <a:off x="1726378" y="1539486"/>
            <a:ext cx="354311" cy="354104"/>
            <a:chOff x="-49764975" y="3183375"/>
            <a:chExt cx="299300" cy="299125"/>
          </a:xfrm>
        </p:grpSpPr>
        <p:sp>
          <p:nvSpPr>
            <p:cNvPr id="7860" name="Google Shape;7860;p5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5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57"/>
          <p:cNvGrpSpPr/>
          <p:nvPr/>
        </p:nvGrpSpPr>
        <p:grpSpPr>
          <a:xfrm>
            <a:off x="1726378" y="1974947"/>
            <a:ext cx="354311" cy="355909"/>
            <a:chOff x="-49764975" y="3551225"/>
            <a:chExt cx="299300" cy="300650"/>
          </a:xfrm>
        </p:grpSpPr>
        <p:sp>
          <p:nvSpPr>
            <p:cNvPr id="7870" name="Google Shape;7870;p5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57"/>
          <p:cNvGrpSpPr/>
          <p:nvPr/>
        </p:nvGrpSpPr>
        <p:grpSpPr>
          <a:xfrm>
            <a:off x="1724040" y="2411710"/>
            <a:ext cx="358987" cy="355525"/>
            <a:chOff x="-49766550" y="3920175"/>
            <a:chExt cx="303250" cy="300325"/>
          </a:xfrm>
        </p:grpSpPr>
        <p:sp>
          <p:nvSpPr>
            <p:cNvPr id="7882" name="Google Shape;7882;p5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7"/>
          <p:cNvGrpSpPr/>
          <p:nvPr/>
        </p:nvGrpSpPr>
        <p:grpSpPr>
          <a:xfrm>
            <a:off x="3939571" y="1559758"/>
            <a:ext cx="357123" cy="354341"/>
            <a:chOff x="-47892800" y="3200500"/>
            <a:chExt cx="301675" cy="299325"/>
          </a:xfrm>
        </p:grpSpPr>
        <p:sp>
          <p:nvSpPr>
            <p:cNvPr id="7887" name="Google Shape;7887;p5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7"/>
          <p:cNvGrpSpPr/>
          <p:nvPr/>
        </p:nvGrpSpPr>
        <p:grpSpPr>
          <a:xfrm>
            <a:off x="4003437" y="1996107"/>
            <a:ext cx="229391" cy="355258"/>
            <a:chOff x="-47839250" y="3569100"/>
            <a:chExt cx="193775" cy="300100"/>
          </a:xfrm>
        </p:grpSpPr>
        <p:sp>
          <p:nvSpPr>
            <p:cNvPr id="7894" name="Google Shape;7894;p5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57"/>
          <p:cNvGrpSpPr/>
          <p:nvPr/>
        </p:nvGrpSpPr>
        <p:grpSpPr>
          <a:xfrm>
            <a:off x="3940503" y="2432456"/>
            <a:ext cx="355258" cy="356205"/>
            <a:chOff x="-47892800" y="3937700"/>
            <a:chExt cx="300100" cy="300900"/>
          </a:xfrm>
        </p:grpSpPr>
        <p:sp>
          <p:nvSpPr>
            <p:cNvPr id="7901" name="Google Shape;7901;p5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5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5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7"/>
          <p:cNvGrpSpPr/>
          <p:nvPr/>
        </p:nvGrpSpPr>
        <p:grpSpPr>
          <a:xfrm>
            <a:off x="2645798" y="2926170"/>
            <a:ext cx="355258" cy="311458"/>
            <a:chOff x="-46042675" y="3218600"/>
            <a:chExt cx="300100" cy="263100"/>
          </a:xfrm>
        </p:grpSpPr>
        <p:sp>
          <p:nvSpPr>
            <p:cNvPr id="7910" name="Google Shape;7910;p5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5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5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57"/>
          <p:cNvGrpSpPr/>
          <p:nvPr/>
        </p:nvGrpSpPr>
        <p:grpSpPr>
          <a:xfrm>
            <a:off x="2645798" y="3340619"/>
            <a:ext cx="355258" cy="323118"/>
            <a:chOff x="-46042675" y="3568700"/>
            <a:chExt cx="300100" cy="272950"/>
          </a:xfrm>
        </p:grpSpPr>
        <p:sp>
          <p:nvSpPr>
            <p:cNvPr id="7917" name="Google Shape;7917;p5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57"/>
          <p:cNvGrpSpPr/>
          <p:nvPr/>
        </p:nvGrpSpPr>
        <p:grpSpPr>
          <a:xfrm>
            <a:off x="2687749" y="3777589"/>
            <a:ext cx="271357" cy="356057"/>
            <a:chOff x="-46007225" y="3937825"/>
            <a:chExt cx="229225" cy="300775"/>
          </a:xfrm>
        </p:grpSpPr>
        <p:sp>
          <p:nvSpPr>
            <p:cNvPr id="7922" name="Google Shape;7922;p5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5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5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7"/>
          <p:cNvGrpSpPr/>
          <p:nvPr/>
        </p:nvGrpSpPr>
        <p:grpSpPr>
          <a:xfrm>
            <a:off x="3993241" y="3767675"/>
            <a:ext cx="312375" cy="357596"/>
            <a:chOff x="-44895900" y="3929450"/>
            <a:chExt cx="263875" cy="302075"/>
          </a:xfrm>
        </p:grpSpPr>
        <p:sp>
          <p:nvSpPr>
            <p:cNvPr id="7933" name="Google Shape;7933;p5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57"/>
          <p:cNvGrpSpPr/>
          <p:nvPr/>
        </p:nvGrpSpPr>
        <p:grpSpPr>
          <a:xfrm>
            <a:off x="2167060" y="1550436"/>
            <a:ext cx="356205" cy="332885"/>
            <a:chOff x="-49397175" y="3192625"/>
            <a:chExt cx="300900" cy="281200"/>
          </a:xfrm>
        </p:grpSpPr>
        <p:sp>
          <p:nvSpPr>
            <p:cNvPr id="7940" name="Google Shape;7940;p5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5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57"/>
          <p:cNvGrpSpPr/>
          <p:nvPr/>
        </p:nvGrpSpPr>
        <p:grpSpPr>
          <a:xfrm>
            <a:off x="2193163" y="1974651"/>
            <a:ext cx="304000" cy="356205"/>
            <a:chOff x="-49375900" y="3550975"/>
            <a:chExt cx="256800" cy="300900"/>
          </a:xfrm>
        </p:grpSpPr>
        <p:sp>
          <p:nvSpPr>
            <p:cNvPr id="7948" name="Google Shape;7948;p5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5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5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57"/>
          <p:cNvGrpSpPr/>
          <p:nvPr/>
        </p:nvGrpSpPr>
        <p:grpSpPr>
          <a:xfrm>
            <a:off x="2188516" y="2411946"/>
            <a:ext cx="313293" cy="356205"/>
            <a:chOff x="-49378250" y="3920375"/>
            <a:chExt cx="264650" cy="300900"/>
          </a:xfrm>
        </p:grpSpPr>
        <p:sp>
          <p:nvSpPr>
            <p:cNvPr id="7960" name="Google Shape;7960;p5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5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57"/>
          <p:cNvGrpSpPr/>
          <p:nvPr/>
        </p:nvGrpSpPr>
        <p:grpSpPr>
          <a:xfrm>
            <a:off x="907504" y="2904744"/>
            <a:ext cx="312375" cy="357123"/>
            <a:chOff x="-47505300" y="3200500"/>
            <a:chExt cx="263875" cy="301675"/>
          </a:xfrm>
        </p:grpSpPr>
        <p:sp>
          <p:nvSpPr>
            <p:cNvPr id="7968" name="Google Shape;7968;p5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5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5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5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57"/>
          <p:cNvGrpSpPr/>
          <p:nvPr/>
        </p:nvGrpSpPr>
        <p:grpSpPr>
          <a:xfrm>
            <a:off x="885604" y="3341092"/>
            <a:ext cx="356176" cy="355051"/>
            <a:chOff x="-47524975" y="3569100"/>
            <a:chExt cx="300875" cy="299925"/>
          </a:xfrm>
        </p:grpSpPr>
        <p:sp>
          <p:nvSpPr>
            <p:cNvPr id="7982" name="Google Shape;7982;p5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5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57"/>
          <p:cNvGrpSpPr/>
          <p:nvPr/>
        </p:nvGrpSpPr>
        <p:grpSpPr>
          <a:xfrm>
            <a:off x="886062" y="3820354"/>
            <a:ext cx="355258" cy="270410"/>
            <a:chOff x="-47523400" y="3973950"/>
            <a:chExt cx="300100" cy="228425"/>
          </a:xfrm>
        </p:grpSpPr>
        <p:sp>
          <p:nvSpPr>
            <p:cNvPr id="7988" name="Google Shape;7988;p5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5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5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7"/>
          <p:cNvGrpSpPr/>
          <p:nvPr/>
        </p:nvGrpSpPr>
        <p:grpSpPr>
          <a:xfrm>
            <a:off x="3091183" y="2903353"/>
            <a:ext cx="354341" cy="357596"/>
            <a:chOff x="-45673275" y="3199325"/>
            <a:chExt cx="299325" cy="302075"/>
          </a:xfrm>
        </p:grpSpPr>
        <p:sp>
          <p:nvSpPr>
            <p:cNvPr id="7994" name="Google Shape;7994;p5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57"/>
          <p:cNvGrpSpPr/>
          <p:nvPr/>
        </p:nvGrpSpPr>
        <p:grpSpPr>
          <a:xfrm>
            <a:off x="3090251" y="3361602"/>
            <a:ext cx="356205" cy="314240"/>
            <a:chOff x="-45674075" y="3586425"/>
            <a:chExt cx="300900" cy="265450"/>
          </a:xfrm>
        </p:grpSpPr>
        <p:sp>
          <p:nvSpPr>
            <p:cNvPr id="7998" name="Google Shape;7998;p5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7"/>
          <p:cNvGrpSpPr/>
          <p:nvPr/>
        </p:nvGrpSpPr>
        <p:grpSpPr>
          <a:xfrm>
            <a:off x="3091183" y="3777441"/>
            <a:ext cx="354341" cy="356205"/>
            <a:chOff x="-45673275" y="3937700"/>
            <a:chExt cx="299325" cy="300900"/>
          </a:xfrm>
        </p:grpSpPr>
        <p:sp>
          <p:nvSpPr>
            <p:cNvPr id="8001" name="Google Shape;8001;p5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5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5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57"/>
          <p:cNvGrpSpPr/>
          <p:nvPr/>
        </p:nvGrpSpPr>
        <p:grpSpPr>
          <a:xfrm>
            <a:off x="2205349" y="4270225"/>
            <a:ext cx="356205" cy="356205"/>
            <a:chOff x="-44512325" y="3176075"/>
            <a:chExt cx="300900" cy="300900"/>
          </a:xfrm>
        </p:grpSpPr>
        <p:sp>
          <p:nvSpPr>
            <p:cNvPr id="8008" name="Google Shape;8008;p5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5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5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57"/>
          <p:cNvGrpSpPr/>
          <p:nvPr/>
        </p:nvGrpSpPr>
        <p:grpSpPr>
          <a:xfrm>
            <a:off x="2608689" y="1539249"/>
            <a:ext cx="354341" cy="354341"/>
            <a:chOff x="-49027775" y="3183175"/>
            <a:chExt cx="299325" cy="299325"/>
          </a:xfrm>
        </p:grpSpPr>
        <p:sp>
          <p:nvSpPr>
            <p:cNvPr id="8012" name="Google Shape;8012;p5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57"/>
          <p:cNvGrpSpPr/>
          <p:nvPr/>
        </p:nvGrpSpPr>
        <p:grpSpPr>
          <a:xfrm>
            <a:off x="2608230" y="1974651"/>
            <a:ext cx="355258" cy="357152"/>
            <a:chOff x="-49027775" y="3550975"/>
            <a:chExt cx="300100" cy="301700"/>
          </a:xfrm>
        </p:grpSpPr>
        <p:sp>
          <p:nvSpPr>
            <p:cNvPr id="8017" name="Google Shape;8017;p5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5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5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7"/>
          <p:cNvGrpSpPr/>
          <p:nvPr/>
        </p:nvGrpSpPr>
        <p:grpSpPr>
          <a:xfrm>
            <a:off x="2606306" y="2411710"/>
            <a:ext cx="359106" cy="355525"/>
            <a:chOff x="-49031025" y="3920175"/>
            <a:chExt cx="303350" cy="300325"/>
          </a:xfrm>
        </p:grpSpPr>
        <p:sp>
          <p:nvSpPr>
            <p:cNvPr id="8028" name="Google Shape;8028;p5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7"/>
          <p:cNvGrpSpPr/>
          <p:nvPr/>
        </p:nvGrpSpPr>
        <p:grpSpPr>
          <a:xfrm>
            <a:off x="1322411" y="2904744"/>
            <a:ext cx="356176" cy="354341"/>
            <a:chOff x="-47155575" y="3200500"/>
            <a:chExt cx="300875" cy="299325"/>
          </a:xfrm>
        </p:grpSpPr>
        <p:sp>
          <p:nvSpPr>
            <p:cNvPr id="8035" name="Google Shape;8035;p5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7"/>
          <p:cNvGrpSpPr/>
          <p:nvPr/>
        </p:nvGrpSpPr>
        <p:grpSpPr>
          <a:xfrm>
            <a:off x="1322870" y="3341092"/>
            <a:ext cx="355258" cy="355258"/>
            <a:chOff x="-47154800" y="3569100"/>
            <a:chExt cx="300100" cy="300100"/>
          </a:xfrm>
        </p:grpSpPr>
        <p:sp>
          <p:nvSpPr>
            <p:cNvPr id="8042" name="Google Shape;8042;p5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57"/>
          <p:cNvGrpSpPr/>
          <p:nvPr/>
        </p:nvGrpSpPr>
        <p:grpSpPr>
          <a:xfrm>
            <a:off x="1323343" y="3779305"/>
            <a:ext cx="354311" cy="353423"/>
            <a:chOff x="-47154000" y="3939275"/>
            <a:chExt cx="299300" cy="298550"/>
          </a:xfrm>
        </p:grpSpPr>
        <p:sp>
          <p:nvSpPr>
            <p:cNvPr id="8049" name="Google Shape;8049;p5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57"/>
          <p:cNvGrpSpPr/>
          <p:nvPr/>
        </p:nvGrpSpPr>
        <p:grpSpPr>
          <a:xfrm>
            <a:off x="3548633" y="2904744"/>
            <a:ext cx="312375" cy="354341"/>
            <a:chOff x="-45286550" y="3200500"/>
            <a:chExt cx="263875" cy="299325"/>
          </a:xfrm>
        </p:grpSpPr>
        <p:sp>
          <p:nvSpPr>
            <p:cNvPr id="8054" name="Google Shape;8054;p5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7"/>
          <p:cNvGrpSpPr/>
          <p:nvPr/>
        </p:nvGrpSpPr>
        <p:grpSpPr>
          <a:xfrm>
            <a:off x="3548633" y="3342039"/>
            <a:ext cx="312375" cy="354311"/>
            <a:chOff x="-45286550" y="3569900"/>
            <a:chExt cx="263875" cy="299300"/>
          </a:xfrm>
        </p:grpSpPr>
        <p:sp>
          <p:nvSpPr>
            <p:cNvPr id="8058" name="Google Shape;8058;p5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57"/>
          <p:cNvGrpSpPr/>
          <p:nvPr/>
        </p:nvGrpSpPr>
        <p:grpSpPr>
          <a:xfrm>
            <a:off x="3559820" y="3778388"/>
            <a:ext cx="290001" cy="355258"/>
            <a:chOff x="-45277900" y="3938500"/>
            <a:chExt cx="244975" cy="300100"/>
          </a:xfrm>
        </p:grpSpPr>
        <p:sp>
          <p:nvSpPr>
            <p:cNvPr id="8065" name="Google Shape;8065;p5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5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5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57"/>
          <p:cNvGrpSpPr/>
          <p:nvPr/>
        </p:nvGrpSpPr>
        <p:grpSpPr>
          <a:xfrm>
            <a:off x="2645769" y="4247490"/>
            <a:ext cx="355258" cy="355258"/>
            <a:chOff x="-44502875" y="3576975"/>
            <a:chExt cx="300100" cy="300100"/>
          </a:xfrm>
        </p:grpSpPr>
        <p:sp>
          <p:nvSpPr>
            <p:cNvPr id="8070" name="Google Shape;8070;p5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7"/>
          <p:cNvGrpSpPr/>
          <p:nvPr/>
        </p:nvGrpSpPr>
        <p:grpSpPr>
          <a:xfrm>
            <a:off x="4858981" y="1973145"/>
            <a:ext cx="356196" cy="354670"/>
            <a:chOff x="-13946200" y="3647075"/>
            <a:chExt cx="353650" cy="352100"/>
          </a:xfrm>
        </p:grpSpPr>
        <p:sp>
          <p:nvSpPr>
            <p:cNvPr id="8074" name="Google Shape;8074;p5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5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57"/>
          <p:cNvGrpSpPr/>
          <p:nvPr/>
        </p:nvGrpSpPr>
        <p:grpSpPr>
          <a:xfrm>
            <a:off x="6642374" y="1532628"/>
            <a:ext cx="357002" cy="354267"/>
            <a:chOff x="-12163025" y="3214275"/>
            <a:chExt cx="354450" cy="351700"/>
          </a:xfrm>
        </p:grpSpPr>
        <p:sp>
          <p:nvSpPr>
            <p:cNvPr id="8081" name="Google Shape;8081;p5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57"/>
          <p:cNvGrpSpPr/>
          <p:nvPr/>
        </p:nvGrpSpPr>
        <p:grpSpPr>
          <a:xfrm>
            <a:off x="6643154" y="1972365"/>
            <a:ext cx="355441" cy="356232"/>
            <a:chOff x="-12160675" y="3647875"/>
            <a:chExt cx="352900" cy="353650"/>
          </a:xfrm>
        </p:grpSpPr>
        <p:sp>
          <p:nvSpPr>
            <p:cNvPr id="8085" name="Google Shape;8085;p5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5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7"/>
          <p:cNvGrpSpPr/>
          <p:nvPr/>
        </p:nvGrpSpPr>
        <p:grpSpPr>
          <a:xfrm>
            <a:off x="6653870" y="2416821"/>
            <a:ext cx="354635" cy="356232"/>
            <a:chOff x="-12160675" y="4081850"/>
            <a:chExt cx="352100" cy="353650"/>
          </a:xfrm>
        </p:grpSpPr>
        <p:sp>
          <p:nvSpPr>
            <p:cNvPr id="8093" name="Google Shape;8093;p5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7"/>
          <p:cNvGrpSpPr/>
          <p:nvPr/>
        </p:nvGrpSpPr>
        <p:grpSpPr>
          <a:xfrm>
            <a:off x="4858836" y="2891264"/>
            <a:ext cx="355416" cy="355652"/>
            <a:chOff x="-10391650" y="3180600"/>
            <a:chExt cx="352875" cy="353075"/>
          </a:xfrm>
        </p:grpSpPr>
        <p:sp>
          <p:nvSpPr>
            <p:cNvPr id="8100" name="Google Shape;8100;p5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5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5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57"/>
          <p:cNvGrpSpPr/>
          <p:nvPr/>
        </p:nvGrpSpPr>
        <p:grpSpPr>
          <a:xfrm>
            <a:off x="4858835" y="3368062"/>
            <a:ext cx="354635" cy="353890"/>
            <a:chOff x="-10390875" y="3616350"/>
            <a:chExt cx="352100" cy="351325"/>
          </a:xfrm>
        </p:grpSpPr>
        <p:sp>
          <p:nvSpPr>
            <p:cNvPr id="8107" name="Google Shape;8107;p5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57"/>
          <p:cNvGrpSpPr/>
          <p:nvPr/>
        </p:nvGrpSpPr>
        <p:grpSpPr>
          <a:xfrm>
            <a:off x="7525810" y="2892727"/>
            <a:ext cx="312585" cy="354670"/>
            <a:chOff x="-10370400" y="4049550"/>
            <a:chExt cx="310350" cy="352100"/>
          </a:xfrm>
        </p:grpSpPr>
        <p:sp>
          <p:nvSpPr>
            <p:cNvPr id="8111" name="Google Shape;8111;p5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7"/>
          <p:cNvGrpSpPr/>
          <p:nvPr/>
        </p:nvGrpSpPr>
        <p:grpSpPr>
          <a:xfrm>
            <a:off x="6630066" y="2891668"/>
            <a:ext cx="379236" cy="354847"/>
            <a:chOff x="-8674650" y="3210975"/>
            <a:chExt cx="376525" cy="352275"/>
          </a:xfrm>
        </p:grpSpPr>
        <p:sp>
          <p:nvSpPr>
            <p:cNvPr id="8117" name="Google Shape;8117;p5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57"/>
          <p:cNvGrpSpPr/>
          <p:nvPr/>
        </p:nvGrpSpPr>
        <p:grpSpPr>
          <a:xfrm>
            <a:off x="5301563" y="1973145"/>
            <a:ext cx="356221" cy="354670"/>
            <a:chOff x="-13512225" y="3647075"/>
            <a:chExt cx="353675" cy="352100"/>
          </a:xfrm>
        </p:grpSpPr>
        <p:sp>
          <p:nvSpPr>
            <p:cNvPr id="8124" name="Google Shape;8124;p5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5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57"/>
          <p:cNvGrpSpPr/>
          <p:nvPr/>
        </p:nvGrpSpPr>
        <p:grpSpPr>
          <a:xfrm>
            <a:off x="5311876" y="2417211"/>
            <a:ext cx="356221" cy="355451"/>
            <a:chOff x="-13512225" y="4080275"/>
            <a:chExt cx="353675" cy="352875"/>
          </a:xfrm>
        </p:grpSpPr>
        <p:sp>
          <p:nvSpPr>
            <p:cNvPr id="8135" name="Google Shape;8135;p5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5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57"/>
          <p:cNvGrpSpPr/>
          <p:nvPr/>
        </p:nvGrpSpPr>
        <p:grpSpPr>
          <a:xfrm>
            <a:off x="7084956" y="1564572"/>
            <a:ext cx="356196" cy="290379"/>
            <a:chOff x="-11728250" y="3245400"/>
            <a:chExt cx="353650" cy="288275"/>
          </a:xfrm>
        </p:grpSpPr>
        <p:sp>
          <p:nvSpPr>
            <p:cNvPr id="8147" name="Google Shape;8147;p5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57"/>
          <p:cNvGrpSpPr/>
          <p:nvPr/>
        </p:nvGrpSpPr>
        <p:grpSpPr>
          <a:xfrm>
            <a:off x="7117464" y="2417211"/>
            <a:ext cx="311804" cy="355451"/>
            <a:chOff x="-11703850" y="4081850"/>
            <a:chExt cx="309575" cy="352875"/>
          </a:xfrm>
        </p:grpSpPr>
        <p:sp>
          <p:nvSpPr>
            <p:cNvPr id="8153" name="Google Shape;8153;p5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5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5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5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5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57"/>
          <p:cNvGrpSpPr/>
          <p:nvPr/>
        </p:nvGrpSpPr>
        <p:grpSpPr>
          <a:xfrm>
            <a:off x="5306120" y="2891364"/>
            <a:ext cx="357002" cy="355451"/>
            <a:chOff x="-9958475" y="3180025"/>
            <a:chExt cx="354450" cy="352875"/>
          </a:xfrm>
        </p:grpSpPr>
        <p:sp>
          <p:nvSpPr>
            <p:cNvPr id="8162" name="Google Shape;8162;p5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5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57"/>
          <p:cNvGrpSpPr/>
          <p:nvPr/>
        </p:nvGrpSpPr>
        <p:grpSpPr>
          <a:xfrm>
            <a:off x="5315247" y="3367345"/>
            <a:ext cx="337966" cy="355325"/>
            <a:chOff x="-9949025" y="3615575"/>
            <a:chExt cx="335550" cy="352750"/>
          </a:xfrm>
        </p:grpSpPr>
        <p:sp>
          <p:nvSpPr>
            <p:cNvPr id="8166" name="Google Shape;8166;p5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7"/>
          <p:cNvGrpSpPr/>
          <p:nvPr/>
        </p:nvGrpSpPr>
        <p:grpSpPr>
          <a:xfrm>
            <a:off x="7950093" y="2890851"/>
            <a:ext cx="360175" cy="358423"/>
            <a:chOff x="-9961625" y="4048175"/>
            <a:chExt cx="357600" cy="355825"/>
          </a:xfrm>
        </p:grpSpPr>
        <p:sp>
          <p:nvSpPr>
            <p:cNvPr id="8170" name="Google Shape;8170;p5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7"/>
          <p:cNvGrpSpPr/>
          <p:nvPr/>
        </p:nvGrpSpPr>
        <p:grpSpPr>
          <a:xfrm>
            <a:off x="6636814" y="3366363"/>
            <a:ext cx="364959" cy="357289"/>
            <a:chOff x="-8680950" y="3624225"/>
            <a:chExt cx="362350" cy="354700"/>
          </a:xfrm>
        </p:grpSpPr>
        <p:sp>
          <p:nvSpPr>
            <p:cNvPr id="8177" name="Google Shape;8177;p5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5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5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57"/>
          <p:cNvGrpSpPr/>
          <p:nvPr/>
        </p:nvGrpSpPr>
        <p:grpSpPr>
          <a:xfrm>
            <a:off x="5773058" y="1532024"/>
            <a:ext cx="313365" cy="355476"/>
            <a:chOff x="-13056975" y="3212300"/>
            <a:chExt cx="311125" cy="352900"/>
          </a:xfrm>
        </p:grpSpPr>
        <p:sp>
          <p:nvSpPr>
            <p:cNvPr id="8184" name="Google Shape;8184;p5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5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5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57"/>
          <p:cNvGrpSpPr/>
          <p:nvPr/>
        </p:nvGrpSpPr>
        <p:grpSpPr>
          <a:xfrm>
            <a:off x="5750446" y="1972818"/>
            <a:ext cx="358588" cy="355325"/>
            <a:chOff x="-13077450" y="3647075"/>
            <a:chExt cx="356025" cy="352750"/>
          </a:xfrm>
        </p:grpSpPr>
        <p:sp>
          <p:nvSpPr>
            <p:cNvPr id="8189" name="Google Shape;8189;p5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57"/>
          <p:cNvGrpSpPr/>
          <p:nvPr/>
        </p:nvGrpSpPr>
        <p:grpSpPr>
          <a:xfrm>
            <a:off x="5761552" y="2416418"/>
            <a:ext cx="357002" cy="357037"/>
            <a:chOff x="-13079025" y="4079475"/>
            <a:chExt cx="354450" cy="354450"/>
          </a:xfrm>
        </p:grpSpPr>
        <p:sp>
          <p:nvSpPr>
            <p:cNvPr id="8193" name="Google Shape;8193;p5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57"/>
          <p:cNvGrpSpPr/>
          <p:nvPr/>
        </p:nvGrpSpPr>
        <p:grpSpPr>
          <a:xfrm>
            <a:off x="7534619" y="1532427"/>
            <a:ext cx="356221" cy="354670"/>
            <a:chOff x="-11292700" y="3213875"/>
            <a:chExt cx="353675" cy="352100"/>
          </a:xfrm>
        </p:grpSpPr>
        <p:sp>
          <p:nvSpPr>
            <p:cNvPr id="8198" name="Google Shape;8198;p5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7"/>
          <p:cNvGrpSpPr/>
          <p:nvPr/>
        </p:nvGrpSpPr>
        <p:grpSpPr>
          <a:xfrm>
            <a:off x="7528677" y="1972365"/>
            <a:ext cx="368106" cy="356232"/>
            <a:chOff x="-11299000" y="3647875"/>
            <a:chExt cx="365475" cy="353650"/>
          </a:xfrm>
        </p:grpSpPr>
        <p:sp>
          <p:nvSpPr>
            <p:cNvPr id="8206" name="Google Shape;8206;p5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5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57"/>
          <p:cNvGrpSpPr/>
          <p:nvPr/>
        </p:nvGrpSpPr>
        <p:grpSpPr>
          <a:xfrm>
            <a:off x="7544139" y="2428316"/>
            <a:ext cx="357808" cy="333240"/>
            <a:chOff x="-11295075" y="4092875"/>
            <a:chExt cx="355250" cy="330825"/>
          </a:xfrm>
        </p:grpSpPr>
        <p:sp>
          <p:nvSpPr>
            <p:cNvPr id="8213" name="Google Shape;8213;p5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57"/>
          <p:cNvGrpSpPr/>
          <p:nvPr/>
        </p:nvGrpSpPr>
        <p:grpSpPr>
          <a:xfrm>
            <a:off x="5769739" y="2891364"/>
            <a:ext cx="312585" cy="355451"/>
            <a:chOff x="-9500075" y="3180800"/>
            <a:chExt cx="310350" cy="352875"/>
          </a:xfrm>
        </p:grpSpPr>
        <p:sp>
          <p:nvSpPr>
            <p:cNvPr id="8219" name="Google Shape;8219;p5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5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57"/>
          <p:cNvGrpSpPr/>
          <p:nvPr/>
        </p:nvGrpSpPr>
        <p:grpSpPr>
          <a:xfrm>
            <a:off x="5747530" y="3366879"/>
            <a:ext cx="356221" cy="356257"/>
            <a:chOff x="-9523700" y="3614000"/>
            <a:chExt cx="353675" cy="353675"/>
          </a:xfrm>
        </p:grpSpPr>
        <p:sp>
          <p:nvSpPr>
            <p:cNvPr id="8229" name="Google Shape;8229;p5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5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5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57"/>
          <p:cNvGrpSpPr/>
          <p:nvPr/>
        </p:nvGrpSpPr>
        <p:grpSpPr>
          <a:xfrm>
            <a:off x="7532481" y="3389521"/>
            <a:ext cx="356221" cy="354670"/>
            <a:chOff x="-9523700" y="4049550"/>
            <a:chExt cx="353675" cy="352100"/>
          </a:xfrm>
        </p:grpSpPr>
        <p:sp>
          <p:nvSpPr>
            <p:cNvPr id="8239" name="Google Shape;8239;p5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7"/>
          <p:cNvGrpSpPr/>
          <p:nvPr/>
        </p:nvGrpSpPr>
        <p:grpSpPr>
          <a:xfrm>
            <a:off x="7088596" y="3389494"/>
            <a:ext cx="357002" cy="311029"/>
            <a:chOff x="-8209150" y="3659675"/>
            <a:chExt cx="354450" cy="308775"/>
          </a:xfrm>
        </p:grpSpPr>
        <p:sp>
          <p:nvSpPr>
            <p:cNvPr id="8247" name="Google Shape;8247;p5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5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5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57"/>
          <p:cNvGrpSpPr/>
          <p:nvPr/>
        </p:nvGrpSpPr>
        <p:grpSpPr>
          <a:xfrm>
            <a:off x="6202157" y="2418407"/>
            <a:ext cx="356221" cy="353059"/>
            <a:chOff x="-12643475" y="4081850"/>
            <a:chExt cx="353675" cy="350500"/>
          </a:xfrm>
        </p:grpSpPr>
        <p:sp>
          <p:nvSpPr>
            <p:cNvPr id="8254" name="Google Shape;8254;p5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5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57"/>
          <p:cNvGrpSpPr/>
          <p:nvPr/>
        </p:nvGrpSpPr>
        <p:grpSpPr>
          <a:xfrm>
            <a:off x="7984757" y="2428316"/>
            <a:ext cx="356221" cy="333240"/>
            <a:chOff x="-10858725" y="4092875"/>
            <a:chExt cx="353675" cy="330825"/>
          </a:xfrm>
        </p:grpSpPr>
        <p:sp>
          <p:nvSpPr>
            <p:cNvPr id="8260" name="Google Shape;8260;p5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57"/>
          <p:cNvGrpSpPr/>
          <p:nvPr/>
        </p:nvGrpSpPr>
        <p:grpSpPr>
          <a:xfrm>
            <a:off x="6243280" y="3367282"/>
            <a:ext cx="252278" cy="355451"/>
            <a:chOff x="-9039300" y="3614000"/>
            <a:chExt cx="250475" cy="352875"/>
          </a:xfrm>
        </p:grpSpPr>
        <p:sp>
          <p:nvSpPr>
            <p:cNvPr id="8267" name="Google Shape;8267;p5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7"/>
          <p:cNvGrpSpPr/>
          <p:nvPr/>
        </p:nvGrpSpPr>
        <p:grpSpPr>
          <a:xfrm>
            <a:off x="7975246" y="3389521"/>
            <a:ext cx="354635" cy="354670"/>
            <a:chOff x="-9088150" y="4049550"/>
            <a:chExt cx="352100" cy="352100"/>
          </a:xfrm>
        </p:grpSpPr>
        <p:sp>
          <p:nvSpPr>
            <p:cNvPr id="8270" name="Google Shape;8270;p5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5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57"/>
          <p:cNvGrpSpPr/>
          <p:nvPr/>
        </p:nvGrpSpPr>
        <p:grpSpPr>
          <a:xfrm>
            <a:off x="7109610" y="2891754"/>
            <a:ext cx="315757" cy="354670"/>
            <a:chOff x="-8191825" y="3174500"/>
            <a:chExt cx="313500" cy="352100"/>
          </a:xfrm>
        </p:grpSpPr>
        <p:sp>
          <p:nvSpPr>
            <p:cNvPr id="8277" name="Google Shape;8277;p5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5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57"/>
          <p:cNvGrpSpPr/>
          <p:nvPr/>
        </p:nvGrpSpPr>
        <p:grpSpPr>
          <a:xfrm>
            <a:off x="4858968" y="1532275"/>
            <a:ext cx="356221" cy="354973"/>
            <a:chOff x="-13947000" y="3212800"/>
            <a:chExt cx="353675" cy="352400"/>
          </a:xfrm>
        </p:grpSpPr>
        <p:sp>
          <p:nvSpPr>
            <p:cNvPr id="8281" name="Google Shape;8281;p5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3" name="Google Shape;8283;p5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4" name="Google Shape;8284;p57"/>
          <p:cNvGrpSpPr/>
          <p:nvPr/>
        </p:nvGrpSpPr>
        <p:grpSpPr>
          <a:xfrm>
            <a:off x="5301563" y="1531633"/>
            <a:ext cx="356221" cy="356257"/>
            <a:chOff x="-13512225" y="3211525"/>
            <a:chExt cx="353675" cy="353675"/>
          </a:xfrm>
        </p:grpSpPr>
        <p:sp>
          <p:nvSpPr>
            <p:cNvPr id="8285" name="Google Shape;8285;p5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57"/>
          <p:cNvGrpSpPr/>
          <p:nvPr/>
        </p:nvGrpSpPr>
        <p:grpSpPr>
          <a:xfrm>
            <a:off x="6191845" y="1532024"/>
            <a:ext cx="356221" cy="355476"/>
            <a:chOff x="-12643475" y="3212300"/>
            <a:chExt cx="353675" cy="352900"/>
          </a:xfrm>
        </p:grpSpPr>
        <p:sp>
          <p:nvSpPr>
            <p:cNvPr id="8291" name="Google Shape;8291;p5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5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5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7"/>
          <p:cNvGrpSpPr/>
          <p:nvPr/>
        </p:nvGrpSpPr>
        <p:grpSpPr>
          <a:xfrm>
            <a:off x="6191845" y="1983798"/>
            <a:ext cx="356221" cy="333366"/>
            <a:chOff x="-12643475" y="3657325"/>
            <a:chExt cx="353675" cy="330950"/>
          </a:xfrm>
        </p:grpSpPr>
        <p:sp>
          <p:nvSpPr>
            <p:cNvPr id="8301" name="Google Shape;8301;p5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57"/>
          <p:cNvGrpSpPr/>
          <p:nvPr/>
        </p:nvGrpSpPr>
        <p:grpSpPr>
          <a:xfrm>
            <a:off x="7974847" y="1532427"/>
            <a:ext cx="355416" cy="354670"/>
            <a:chOff x="-10857925" y="3213875"/>
            <a:chExt cx="352875" cy="352100"/>
          </a:xfrm>
        </p:grpSpPr>
        <p:sp>
          <p:nvSpPr>
            <p:cNvPr id="8308" name="Google Shape;8308;p5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5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5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5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5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57"/>
          <p:cNvGrpSpPr/>
          <p:nvPr/>
        </p:nvGrpSpPr>
        <p:grpSpPr>
          <a:xfrm>
            <a:off x="6191762" y="2891855"/>
            <a:ext cx="356096" cy="354469"/>
            <a:chOff x="-9089725" y="3180200"/>
            <a:chExt cx="353550" cy="351900"/>
          </a:xfrm>
        </p:grpSpPr>
        <p:sp>
          <p:nvSpPr>
            <p:cNvPr id="8319" name="Google Shape;8319;p5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57"/>
          <p:cNvGrpSpPr/>
          <p:nvPr/>
        </p:nvGrpSpPr>
        <p:grpSpPr>
          <a:xfrm>
            <a:off x="7083760" y="1971660"/>
            <a:ext cx="358588" cy="357642"/>
            <a:chOff x="7083760" y="1971660"/>
            <a:chExt cx="358588" cy="357642"/>
          </a:xfrm>
        </p:grpSpPr>
        <p:sp>
          <p:nvSpPr>
            <p:cNvPr id="8322" name="Google Shape;8322;p5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5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5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5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A9F7-AE9E-854C-EAFF-1249AEB87E12}"/>
              </a:ext>
            </a:extLst>
          </p:cNvPr>
          <p:cNvSpPr>
            <a:spLocks noGrp="1"/>
          </p:cNvSpPr>
          <p:nvPr>
            <p:ph type="ctrTitle"/>
          </p:nvPr>
        </p:nvSpPr>
        <p:spPr/>
        <p:txBody>
          <a:bodyPr/>
          <a:lstStyle/>
          <a:p>
            <a:r>
              <a:rPr lang="en-IN" dirty="0"/>
              <a:t>Take a closer look on Tags..</a:t>
            </a:r>
          </a:p>
        </p:txBody>
      </p:sp>
      <p:sp>
        <p:nvSpPr>
          <p:cNvPr id="3" name="Subtitle 2">
            <a:extLst>
              <a:ext uri="{FF2B5EF4-FFF2-40B4-BE49-F238E27FC236}">
                <a16:creationId xmlns:a16="http://schemas.microsoft.com/office/drawing/2014/main" id="{E98D063A-570B-289A-CE47-B33C0B97E14A}"/>
              </a:ext>
            </a:extLst>
          </p:cNvPr>
          <p:cNvSpPr>
            <a:spLocks noGrp="1"/>
          </p:cNvSpPr>
          <p:nvPr>
            <p:ph type="subTitle" idx="1"/>
          </p:nvPr>
        </p:nvSpPr>
        <p:spPr/>
        <p:txBody>
          <a:bodyPr/>
          <a:lstStyle/>
          <a:p>
            <a:r>
              <a:rPr lang="en-IN" dirty="0"/>
              <a:t>Closing of a tag</a:t>
            </a:r>
          </a:p>
        </p:txBody>
      </p:sp>
      <p:sp>
        <p:nvSpPr>
          <p:cNvPr id="4" name="Title 3">
            <a:extLst>
              <a:ext uri="{FF2B5EF4-FFF2-40B4-BE49-F238E27FC236}">
                <a16:creationId xmlns:a16="http://schemas.microsoft.com/office/drawing/2014/main" id="{DF904F1E-1FC7-EF62-ABBF-115B626C616B}"/>
              </a:ext>
            </a:extLst>
          </p:cNvPr>
          <p:cNvSpPr>
            <a:spLocks noGrp="1"/>
          </p:cNvSpPr>
          <p:nvPr>
            <p:ph type="title" idx="2"/>
          </p:nvPr>
        </p:nvSpPr>
        <p:spPr/>
        <p:txBody>
          <a:bodyPr/>
          <a:lstStyle/>
          <a:p>
            <a:r>
              <a:rPr lang="en-IN" dirty="0"/>
              <a:t>&lt; / p &gt;</a:t>
            </a:r>
          </a:p>
        </p:txBody>
      </p:sp>
      <p:sp>
        <p:nvSpPr>
          <p:cNvPr id="9" name="Subtitle 8">
            <a:extLst>
              <a:ext uri="{FF2B5EF4-FFF2-40B4-BE49-F238E27FC236}">
                <a16:creationId xmlns:a16="http://schemas.microsoft.com/office/drawing/2014/main" id="{4908ECBF-BA38-3310-F74E-0B537FC5B6C8}"/>
              </a:ext>
            </a:extLst>
          </p:cNvPr>
          <p:cNvSpPr>
            <a:spLocks noGrp="1"/>
          </p:cNvSpPr>
          <p:nvPr>
            <p:ph type="subTitle" idx="7"/>
          </p:nvPr>
        </p:nvSpPr>
        <p:spPr>
          <a:xfrm>
            <a:off x="643488" y="2220625"/>
            <a:ext cx="2010000" cy="502500"/>
          </a:xfrm>
        </p:spPr>
        <p:txBody>
          <a:bodyPr/>
          <a:lstStyle/>
          <a:p>
            <a:r>
              <a:rPr lang="en-IN" dirty="0"/>
              <a:t>Opening of a tag</a:t>
            </a:r>
          </a:p>
        </p:txBody>
      </p:sp>
      <p:sp>
        <p:nvSpPr>
          <p:cNvPr id="10" name="Title 9">
            <a:extLst>
              <a:ext uri="{FF2B5EF4-FFF2-40B4-BE49-F238E27FC236}">
                <a16:creationId xmlns:a16="http://schemas.microsoft.com/office/drawing/2014/main" id="{C2176818-A3E3-21A9-EA75-12003C9ABAB4}"/>
              </a:ext>
            </a:extLst>
          </p:cNvPr>
          <p:cNvSpPr>
            <a:spLocks noGrp="1"/>
          </p:cNvSpPr>
          <p:nvPr>
            <p:ph type="title" idx="8"/>
          </p:nvPr>
        </p:nvSpPr>
        <p:spPr/>
        <p:txBody>
          <a:bodyPr/>
          <a:lstStyle/>
          <a:p>
            <a:r>
              <a:rPr lang="en-IN" dirty="0"/>
              <a:t>&lt; p &gt;</a:t>
            </a:r>
          </a:p>
        </p:txBody>
      </p:sp>
      <p:sp>
        <p:nvSpPr>
          <p:cNvPr id="11" name="Subtitle 10">
            <a:extLst>
              <a:ext uri="{FF2B5EF4-FFF2-40B4-BE49-F238E27FC236}">
                <a16:creationId xmlns:a16="http://schemas.microsoft.com/office/drawing/2014/main" id="{C8A9DD04-21C9-37C0-98AB-146364E54C6A}"/>
              </a:ext>
            </a:extLst>
          </p:cNvPr>
          <p:cNvSpPr>
            <a:spLocks noGrp="1"/>
          </p:cNvSpPr>
          <p:nvPr>
            <p:ph type="subTitle" idx="9"/>
          </p:nvPr>
        </p:nvSpPr>
        <p:spPr/>
        <p:txBody>
          <a:bodyPr/>
          <a:lstStyle/>
          <a:p>
            <a:r>
              <a:rPr lang="en-IN" dirty="0"/>
              <a:t>They tell more about tags</a:t>
            </a:r>
          </a:p>
        </p:txBody>
      </p:sp>
      <p:sp>
        <p:nvSpPr>
          <p:cNvPr id="12" name="Title 11">
            <a:extLst>
              <a:ext uri="{FF2B5EF4-FFF2-40B4-BE49-F238E27FC236}">
                <a16:creationId xmlns:a16="http://schemas.microsoft.com/office/drawing/2014/main" id="{2862C59F-D8E6-0A2A-5623-0D911D338EF1}"/>
              </a:ext>
            </a:extLst>
          </p:cNvPr>
          <p:cNvSpPr>
            <a:spLocks noGrp="1"/>
          </p:cNvSpPr>
          <p:nvPr>
            <p:ph type="title" idx="13"/>
          </p:nvPr>
        </p:nvSpPr>
        <p:spPr>
          <a:xfrm>
            <a:off x="2827574" y="2797975"/>
            <a:ext cx="5473051" cy="606600"/>
          </a:xfrm>
        </p:spPr>
        <p:txBody>
          <a:bodyPr/>
          <a:lstStyle/>
          <a:p>
            <a:r>
              <a:rPr lang="en-IN" dirty="0"/>
              <a:t>&lt;p lang=“</a:t>
            </a:r>
            <a:r>
              <a:rPr lang="en-IN" dirty="0" err="1"/>
              <a:t>en</a:t>
            </a:r>
            <a:r>
              <a:rPr lang="en-IN" dirty="0"/>
              <a:t>-us”&gt;  &lt;/p&gt;</a:t>
            </a:r>
          </a:p>
        </p:txBody>
      </p:sp>
      <p:sp>
        <p:nvSpPr>
          <p:cNvPr id="15" name="Title 14">
            <a:extLst>
              <a:ext uri="{FF2B5EF4-FFF2-40B4-BE49-F238E27FC236}">
                <a16:creationId xmlns:a16="http://schemas.microsoft.com/office/drawing/2014/main" id="{1AF10031-DD0B-C05B-770A-B261926E1688}"/>
              </a:ext>
            </a:extLst>
          </p:cNvPr>
          <p:cNvSpPr>
            <a:spLocks noGrp="1"/>
          </p:cNvSpPr>
          <p:nvPr>
            <p:ph type="ctrTitle" idx="16"/>
          </p:nvPr>
        </p:nvSpPr>
        <p:spPr/>
        <p:txBody>
          <a:bodyPr/>
          <a:lstStyle/>
          <a:p>
            <a:r>
              <a:rPr lang="en-IN" dirty="0"/>
              <a:t>Tags act like containers.</a:t>
            </a:r>
          </a:p>
        </p:txBody>
      </p:sp>
      <p:sp>
        <p:nvSpPr>
          <p:cNvPr id="16" name="Title 15">
            <a:extLst>
              <a:ext uri="{FF2B5EF4-FFF2-40B4-BE49-F238E27FC236}">
                <a16:creationId xmlns:a16="http://schemas.microsoft.com/office/drawing/2014/main" id="{54FC6C2A-1010-A203-9859-76FDE029A2FF}"/>
              </a:ext>
            </a:extLst>
          </p:cNvPr>
          <p:cNvSpPr>
            <a:spLocks noGrp="1"/>
          </p:cNvSpPr>
          <p:nvPr>
            <p:ph type="ctrTitle" idx="17"/>
          </p:nvPr>
        </p:nvSpPr>
        <p:spPr/>
        <p:txBody>
          <a:bodyPr/>
          <a:lstStyle/>
          <a:p>
            <a:r>
              <a:rPr lang="en-IN" dirty="0"/>
              <a:t>Attributes</a:t>
            </a:r>
          </a:p>
        </p:txBody>
      </p:sp>
    </p:spTree>
    <p:extLst>
      <p:ext uri="{BB962C8B-B14F-4D97-AF65-F5344CB8AC3E}">
        <p14:creationId xmlns:p14="http://schemas.microsoft.com/office/powerpoint/2010/main" val="316484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1000"/>
                                        <p:tgtEl>
                                          <p:spTgt spid="3">
                                            <p:txEl>
                                              <p:pRg st="0" end="0"/>
                                            </p:txEl>
                                          </p:spTgt>
                                        </p:tgtEl>
                                      </p:cBhvr>
                                    </p:animEffect>
                                    <p:anim calcmode="lin" valueType="num">
                                      <p:cBhvr>
                                        <p:cTn id="2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fade">
                                      <p:cBhvr>
                                        <p:cTn id="44" dur="1000"/>
                                        <p:tgtEl>
                                          <p:spTgt spid="11">
                                            <p:txEl>
                                              <p:pRg st="0" end="0"/>
                                            </p:txEl>
                                          </p:spTgt>
                                        </p:tgtEl>
                                      </p:cBhvr>
                                    </p:animEffect>
                                    <p:anim calcmode="lin" valueType="num">
                                      <p:cBhvr>
                                        <p:cTn id="4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9" grpId="0" build="p"/>
      <p:bldP spid="10" grpId="0"/>
      <p:bldP spid="11" grpId="0" build="p"/>
      <p:bldP spid="12"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7"/>
        <p:cNvGrpSpPr/>
        <p:nvPr/>
      </p:nvGrpSpPr>
      <p:grpSpPr>
        <a:xfrm>
          <a:off x="0" y="0"/>
          <a:ext cx="0" cy="0"/>
          <a:chOff x="0" y="0"/>
          <a:chExt cx="0" cy="0"/>
        </a:xfrm>
      </p:grpSpPr>
      <p:sp>
        <p:nvSpPr>
          <p:cNvPr id="8338" name="Google Shape;8338;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9" name="Google Shape;8339;p5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0" name="Google Shape;8340;p58"/>
          <p:cNvGrpSpPr/>
          <p:nvPr/>
        </p:nvGrpSpPr>
        <p:grpSpPr>
          <a:xfrm>
            <a:off x="748855" y="2243507"/>
            <a:ext cx="452798" cy="449473"/>
            <a:chOff x="-21322300" y="3693325"/>
            <a:chExt cx="306400" cy="304150"/>
          </a:xfrm>
        </p:grpSpPr>
        <p:sp>
          <p:nvSpPr>
            <p:cNvPr id="8341" name="Google Shape;8341;p5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58"/>
          <p:cNvGrpSpPr/>
          <p:nvPr/>
        </p:nvGrpSpPr>
        <p:grpSpPr>
          <a:xfrm>
            <a:off x="748263" y="2810244"/>
            <a:ext cx="453980" cy="422540"/>
            <a:chOff x="-21322300" y="4077125"/>
            <a:chExt cx="307200" cy="285925"/>
          </a:xfrm>
        </p:grpSpPr>
        <p:sp>
          <p:nvSpPr>
            <p:cNvPr id="8346" name="Google Shape;8346;p5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5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5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58"/>
          <p:cNvGrpSpPr/>
          <p:nvPr/>
        </p:nvGrpSpPr>
        <p:grpSpPr>
          <a:xfrm>
            <a:off x="3525440" y="1689128"/>
            <a:ext cx="451653" cy="450212"/>
            <a:chOff x="-19394200" y="3333800"/>
            <a:chExt cx="305625" cy="304650"/>
          </a:xfrm>
        </p:grpSpPr>
        <p:sp>
          <p:nvSpPr>
            <p:cNvPr id="8359" name="Google Shape;8359;p5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5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5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5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5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58"/>
          <p:cNvGrpSpPr/>
          <p:nvPr/>
        </p:nvGrpSpPr>
        <p:grpSpPr>
          <a:xfrm>
            <a:off x="3524276" y="2243580"/>
            <a:ext cx="453980" cy="449325"/>
            <a:chOff x="-19396575" y="3708500"/>
            <a:chExt cx="307200" cy="304050"/>
          </a:xfrm>
        </p:grpSpPr>
        <p:sp>
          <p:nvSpPr>
            <p:cNvPr id="8369" name="Google Shape;8369;p5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8"/>
          <p:cNvGrpSpPr/>
          <p:nvPr/>
        </p:nvGrpSpPr>
        <p:grpSpPr>
          <a:xfrm>
            <a:off x="3518457" y="2796461"/>
            <a:ext cx="465618" cy="450101"/>
            <a:chOff x="-19394200" y="4084200"/>
            <a:chExt cx="315075" cy="304575"/>
          </a:xfrm>
        </p:grpSpPr>
        <p:sp>
          <p:nvSpPr>
            <p:cNvPr id="8373" name="Google Shape;8373;p5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5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58"/>
          <p:cNvGrpSpPr/>
          <p:nvPr/>
        </p:nvGrpSpPr>
        <p:grpSpPr>
          <a:xfrm>
            <a:off x="6324167" y="1689001"/>
            <a:ext cx="400447" cy="450470"/>
            <a:chOff x="-17526750" y="3309200"/>
            <a:chExt cx="270975" cy="304825"/>
          </a:xfrm>
        </p:grpSpPr>
        <p:sp>
          <p:nvSpPr>
            <p:cNvPr id="8380" name="Google Shape;8380;p5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58"/>
          <p:cNvGrpSpPr/>
          <p:nvPr/>
        </p:nvGrpSpPr>
        <p:grpSpPr>
          <a:xfrm>
            <a:off x="6300319" y="2244173"/>
            <a:ext cx="448143" cy="448143"/>
            <a:chOff x="-17542500" y="3684100"/>
            <a:chExt cx="303250" cy="303250"/>
          </a:xfrm>
        </p:grpSpPr>
        <p:sp>
          <p:nvSpPr>
            <p:cNvPr id="8386" name="Google Shape;8386;p5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5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8"/>
          <p:cNvGrpSpPr/>
          <p:nvPr/>
        </p:nvGrpSpPr>
        <p:grpSpPr>
          <a:xfrm>
            <a:off x="6299728" y="2810817"/>
            <a:ext cx="449325" cy="421395"/>
            <a:chOff x="-17542500" y="4068450"/>
            <a:chExt cx="304050" cy="285150"/>
          </a:xfrm>
        </p:grpSpPr>
        <p:sp>
          <p:nvSpPr>
            <p:cNvPr id="8394" name="Google Shape;8394;p5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58"/>
          <p:cNvGrpSpPr/>
          <p:nvPr/>
        </p:nvGrpSpPr>
        <p:grpSpPr>
          <a:xfrm>
            <a:off x="3530150" y="3342211"/>
            <a:ext cx="343404" cy="449325"/>
            <a:chOff x="-15652200" y="3335975"/>
            <a:chExt cx="232375" cy="304050"/>
          </a:xfrm>
        </p:grpSpPr>
        <p:sp>
          <p:nvSpPr>
            <p:cNvPr id="8401" name="Google Shape;8401;p5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5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5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5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5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58"/>
          <p:cNvGrpSpPr/>
          <p:nvPr/>
        </p:nvGrpSpPr>
        <p:grpSpPr>
          <a:xfrm>
            <a:off x="1303491" y="1689573"/>
            <a:ext cx="450470" cy="449325"/>
            <a:chOff x="-20946600" y="3317850"/>
            <a:chExt cx="304825" cy="304050"/>
          </a:xfrm>
        </p:grpSpPr>
        <p:sp>
          <p:nvSpPr>
            <p:cNvPr id="8411" name="Google Shape;8411;p5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5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5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58"/>
          <p:cNvGrpSpPr/>
          <p:nvPr/>
        </p:nvGrpSpPr>
        <p:grpSpPr>
          <a:xfrm>
            <a:off x="1304064" y="2243729"/>
            <a:ext cx="449325" cy="449030"/>
            <a:chOff x="-20945825" y="3692175"/>
            <a:chExt cx="304050" cy="303850"/>
          </a:xfrm>
        </p:grpSpPr>
        <p:sp>
          <p:nvSpPr>
            <p:cNvPr id="8415" name="Google Shape;8415;p5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5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58"/>
          <p:cNvGrpSpPr/>
          <p:nvPr/>
        </p:nvGrpSpPr>
        <p:grpSpPr>
          <a:xfrm>
            <a:off x="1329667" y="2797442"/>
            <a:ext cx="398119" cy="448143"/>
            <a:chOff x="-20930075" y="4066100"/>
            <a:chExt cx="269400" cy="303250"/>
          </a:xfrm>
        </p:grpSpPr>
        <p:sp>
          <p:nvSpPr>
            <p:cNvPr id="8420" name="Google Shape;8420;p5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5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58"/>
          <p:cNvGrpSpPr/>
          <p:nvPr/>
        </p:nvGrpSpPr>
        <p:grpSpPr>
          <a:xfrm>
            <a:off x="4110888" y="1689848"/>
            <a:ext cx="372516" cy="448771"/>
            <a:chOff x="-18994100" y="3334775"/>
            <a:chExt cx="252075" cy="303675"/>
          </a:xfrm>
        </p:grpSpPr>
        <p:sp>
          <p:nvSpPr>
            <p:cNvPr id="8423" name="Google Shape;8423;p5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5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5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58"/>
          <p:cNvGrpSpPr/>
          <p:nvPr/>
        </p:nvGrpSpPr>
        <p:grpSpPr>
          <a:xfrm>
            <a:off x="4125445" y="2244743"/>
            <a:ext cx="343404" cy="446998"/>
            <a:chOff x="-18983850" y="3710075"/>
            <a:chExt cx="232375" cy="302475"/>
          </a:xfrm>
        </p:grpSpPr>
        <p:sp>
          <p:nvSpPr>
            <p:cNvPr id="8428" name="Google Shape;8428;p5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58"/>
          <p:cNvGrpSpPr/>
          <p:nvPr/>
        </p:nvGrpSpPr>
        <p:grpSpPr>
          <a:xfrm>
            <a:off x="4071911" y="2797422"/>
            <a:ext cx="450470" cy="448180"/>
            <a:chOff x="-19020075" y="4084200"/>
            <a:chExt cx="304825" cy="303275"/>
          </a:xfrm>
        </p:grpSpPr>
        <p:sp>
          <p:nvSpPr>
            <p:cNvPr id="8433" name="Google Shape;8433;p5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5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5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5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5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58"/>
          <p:cNvGrpSpPr/>
          <p:nvPr/>
        </p:nvGrpSpPr>
        <p:grpSpPr>
          <a:xfrm>
            <a:off x="6889176" y="1689001"/>
            <a:ext cx="396937" cy="450470"/>
            <a:chOff x="-17149475" y="3309200"/>
            <a:chExt cx="268600" cy="304825"/>
          </a:xfrm>
        </p:grpSpPr>
        <p:sp>
          <p:nvSpPr>
            <p:cNvPr id="8443" name="Google Shape;8443;p5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58"/>
          <p:cNvGrpSpPr/>
          <p:nvPr/>
        </p:nvGrpSpPr>
        <p:grpSpPr>
          <a:xfrm>
            <a:off x="6862982" y="2258120"/>
            <a:ext cx="449325" cy="420249"/>
            <a:chOff x="-17168375" y="3692750"/>
            <a:chExt cx="304050" cy="284375"/>
          </a:xfrm>
        </p:grpSpPr>
        <p:sp>
          <p:nvSpPr>
            <p:cNvPr id="8446" name="Google Shape;8446;p5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5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58"/>
          <p:cNvGrpSpPr/>
          <p:nvPr/>
        </p:nvGrpSpPr>
        <p:grpSpPr>
          <a:xfrm>
            <a:off x="6859491" y="2796852"/>
            <a:ext cx="456308" cy="449325"/>
            <a:chOff x="-17170750" y="4058800"/>
            <a:chExt cx="308775" cy="304050"/>
          </a:xfrm>
        </p:grpSpPr>
        <p:sp>
          <p:nvSpPr>
            <p:cNvPr id="8454" name="Google Shape;8454;p5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5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5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8"/>
          <p:cNvGrpSpPr/>
          <p:nvPr/>
        </p:nvGrpSpPr>
        <p:grpSpPr>
          <a:xfrm>
            <a:off x="5721388" y="3343358"/>
            <a:ext cx="450470" cy="446998"/>
            <a:chOff x="-15688425" y="3707725"/>
            <a:chExt cx="304825" cy="302475"/>
          </a:xfrm>
        </p:grpSpPr>
        <p:sp>
          <p:nvSpPr>
            <p:cNvPr id="8472" name="Google Shape;8472;p5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5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5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58"/>
          <p:cNvGrpSpPr/>
          <p:nvPr/>
        </p:nvGrpSpPr>
        <p:grpSpPr>
          <a:xfrm>
            <a:off x="1865544" y="1690441"/>
            <a:ext cx="451653" cy="447589"/>
            <a:chOff x="-20572500" y="3319025"/>
            <a:chExt cx="305625" cy="302875"/>
          </a:xfrm>
        </p:grpSpPr>
        <p:sp>
          <p:nvSpPr>
            <p:cNvPr id="8479" name="Google Shape;8479;p5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58"/>
          <p:cNvGrpSpPr/>
          <p:nvPr/>
        </p:nvGrpSpPr>
        <p:grpSpPr>
          <a:xfrm>
            <a:off x="1866708" y="2305410"/>
            <a:ext cx="449325" cy="325670"/>
            <a:chOff x="-20571700" y="3722875"/>
            <a:chExt cx="304050" cy="220375"/>
          </a:xfrm>
        </p:grpSpPr>
        <p:sp>
          <p:nvSpPr>
            <p:cNvPr id="8482" name="Google Shape;8482;p5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5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8"/>
          <p:cNvGrpSpPr/>
          <p:nvPr/>
        </p:nvGrpSpPr>
        <p:grpSpPr>
          <a:xfrm>
            <a:off x="1866135" y="2796278"/>
            <a:ext cx="450470" cy="450470"/>
            <a:chOff x="-20571700" y="4066875"/>
            <a:chExt cx="304825" cy="304825"/>
          </a:xfrm>
        </p:grpSpPr>
        <p:sp>
          <p:nvSpPr>
            <p:cNvPr id="8490" name="Google Shape;8490;p5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5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58"/>
          <p:cNvGrpSpPr/>
          <p:nvPr/>
        </p:nvGrpSpPr>
        <p:grpSpPr>
          <a:xfrm>
            <a:off x="4632837" y="1688259"/>
            <a:ext cx="453980" cy="451948"/>
            <a:chOff x="-18645175" y="3334200"/>
            <a:chExt cx="307200" cy="305825"/>
          </a:xfrm>
        </p:grpSpPr>
        <p:sp>
          <p:nvSpPr>
            <p:cNvPr id="8497" name="Google Shape;8497;p5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58"/>
          <p:cNvGrpSpPr/>
          <p:nvPr/>
        </p:nvGrpSpPr>
        <p:grpSpPr>
          <a:xfrm>
            <a:off x="4633429" y="2242989"/>
            <a:ext cx="452798" cy="450507"/>
            <a:chOff x="-18645175" y="3708500"/>
            <a:chExt cx="306400" cy="304850"/>
          </a:xfrm>
        </p:grpSpPr>
        <p:sp>
          <p:nvSpPr>
            <p:cNvPr id="8503" name="Google Shape;8503;p5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5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5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5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58"/>
          <p:cNvGrpSpPr/>
          <p:nvPr/>
        </p:nvGrpSpPr>
        <p:grpSpPr>
          <a:xfrm>
            <a:off x="4631101" y="2795630"/>
            <a:ext cx="457453" cy="451763"/>
            <a:chOff x="-18647525" y="4082625"/>
            <a:chExt cx="309550" cy="305700"/>
          </a:xfrm>
        </p:grpSpPr>
        <p:sp>
          <p:nvSpPr>
            <p:cNvPr id="8511" name="Google Shape;8511;p5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5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5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58"/>
          <p:cNvGrpSpPr/>
          <p:nvPr/>
        </p:nvGrpSpPr>
        <p:grpSpPr>
          <a:xfrm>
            <a:off x="7441485" y="1689592"/>
            <a:ext cx="395755" cy="449288"/>
            <a:chOff x="-16775350" y="3309200"/>
            <a:chExt cx="267800" cy="304025"/>
          </a:xfrm>
        </p:grpSpPr>
        <p:sp>
          <p:nvSpPr>
            <p:cNvPr id="8516" name="Google Shape;8516;p5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5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58"/>
          <p:cNvGrpSpPr/>
          <p:nvPr/>
        </p:nvGrpSpPr>
        <p:grpSpPr>
          <a:xfrm>
            <a:off x="7441485" y="2241827"/>
            <a:ext cx="395755" cy="452835"/>
            <a:chOff x="-16775350" y="3683300"/>
            <a:chExt cx="267800" cy="306425"/>
          </a:xfrm>
        </p:grpSpPr>
        <p:sp>
          <p:nvSpPr>
            <p:cNvPr id="8520" name="Google Shape;8520;p5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58"/>
          <p:cNvGrpSpPr/>
          <p:nvPr/>
        </p:nvGrpSpPr>
        <p:grpSpPr>
          <a:xfrm>
            <a:off x="7413536" y="2796870"/>
            <a:ext cx="451653" cy="449288"/>
            <a:chOff x="-16794250" y="4058225"/>
            <a:chExt cx="305625" cy="304025"/>
          </a:xfrm>
        </p:grpSpPr>
        <p:sp>
          <p:nvSpPr>
            <p:cNvPr id="8524" name="Google Shape;8524;p5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5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5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5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3" name="Google Shape;8533;p5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4" name="Google Shape;8534;p58"/>
          <p:cNvGrpSpPr/>
          <p:nvPr/>
        </p:nvGrpSpPr>
        <p:grpSpPr>
          <a:xfrm>
            <a:off x="2414953" y="1689573"/>
            <a:ext cx="457453" cy="449325"/>
            <a:chOff x="-20199150" y="3317850"/>
            <a:chExt cx="309550" cy="304050"/>
          </a:xfrm>
        </p:grpSpPr>
        <p:sp>
          <p:nvSpPr>
            <p:cNvPr id="8535" name="Google Shape;8535;p5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8"/>
          <p:cNvGrpSpPr/>
          <p:nvPr/>
        </p:nvGrpSpPr>
        <p:grpSpPr>
          <a:xfrm>
            <a:off x="2417281" y="2242861"/>
            <a:ext cx="452798" cy="450766"/>
            <a:chOff x="-20199150" y="3693150"/>
            <a:chExt cx="306400" cy="305025"/>
          </a:xfrm>
        </p:grpSpPr>
        <p:sp>
          <p:nvSpPr>
            <p:cNvPr id="8543" name="Google Shape;8543;p5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58"/>
          <p:cNvGrpSpPr/>
          <p:nvPr/>
        </p:nvGrpSpPr>
        <p:grpSpPr>
          <a:xfrm>
            <a:off x="2417854" y="2795687"/>
            <a:ext cx="451653" cy="451653"/>
            <a:chOff x="-20197575" y="4066875"/>
            <a:chExt cx="305625" cy="305625"/>
          </a:xfrm>
        </p:grpSpPr>
        <p:sp>
          <p:nvSpPr>
            <p:cNvPr id="8550" name="Google Shape;8550;p5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5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5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5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58"/>
          <p:cNvGrpSpPr/>
          <p:nvPr/>
        </p:nvGrpSpPr>
        <p:grpSpPr>
          <a:xfrm>
            <a:off x="5200071" y="1687520"/>
            <a:ext cx="449325" cy="453426"/>
            <a:chOff x="-18271050" y="3333200"/>
            <a:chExt cx="304050" cy="306825"/>
          </a:xfrm>
        </p:grpSpPr>
        <p:sp>
          <p:nvSpPr>
            <p:cNvPr id="8559" name="Google Shape;8559;p5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8"/>
          <p:cNvGrpSpPr/>
          <p:nvPr/>
        </p:nvGrpSpPr>
        <p:grpSpPr>
          <a:xfrm>
            <a:off x="5200644" y="2244171"/>
            <a:ext cx="448180" cy="448143"/>
            <a:chOff x="-18270275" y="3710875"/>
            <a:chExt cx="303275" cy="303250"/>
          </a:xfrm>
        </p:grpSpPr>
        <p:sp>
          <p:nvSpPr>
            <p:cNvPr id="8565" name="Google Shape;8565;p5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5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5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58"/>
          <p:cNvGrpSpPr/>
          <p:nvPr/>
        </p:nvGrpSpPr>
        <p:grpSpPr>
          <a:xfrm>
            <a:off x="5254196" y="2797422"/>
            <a:ext cx="341076" cy="448180"/>
            <a:chOff x="-18234025" y="4084200"/>
            <a:chExt cx="230800" cy="303275"/>
          </a:xfrm>
        </p:grpSpPr>
        <p:sp>
          <p:nvSpPr>
            <p:cNvPr id="8572" name="Google Shape;8572;p5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58"/>
          <p:cNvGrpSpPr/>
          <p:nvPr/>
        </p:nvGrpSpPr>
        <p:grpSpPr>
          <a:xfrm>
            <a:off x="2366751" y="3341641"/>
            <a:ext cx="449325" cy="450470"/>
            <a:chOff x="-16419350" y="3308400"/>
            <a:chExt cx="304050" cy="304825"/>
          </a:xfrm>
        </p:grpSpPr>
        <p:sp>
          <p:nvSpPr>
            <p:cNvPr id="8576" name="Google Shape;8576;p5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5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58"/>
          <p:cNvGrpSpPr/>
          <p:nvPr/>
        </p:nvGrpSpPr>
        <p:grpSpPr>
          <a:xfrm>
            <a:off x="4638306" y="3340423"/>
            <a:ext cx="395755" cy="452872"/>
            <a:chOff x="-16401225" y="3683275"/>
            <a:chExt cx="267800" cy="306450"/>
          </a:xfrm>
        </p:grpSpPr>
        <p:sp>
          <p:nvSpPr>
            <p:cNvPr id="8584" name="Google Shape;8584;p5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5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58"/>
          <p:cNvGrpSpPr/>
          <p:nvPr/>
        </p:nvGrpSpPr>
        <p:grpSpPr>
          <a:xfrm>
            <a:off x="8003755" y="2797062"/>
            <a:ext cx="450470" cy="448180"/>
            <a:chOff x="-16419350" y="4058200"/>
            <a:chExt cx="304825" cy="303275"/>
          </a:xfrm>
        </p:grpSpPr>
        <p:sp>
          <p:nvSpPr>
            <p:cNvPr id="8592" name="Google Shape;8592;p5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5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5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58"/>
          <p:cNvGrpSpPr/>
          <p:nvPr/>
        </p:nvGrpSpPr>
        <p:grpSpPr>
          <a:xfrm>
            <a:off x="4030643" y="3343080"/>
            <a:ext cx="450507" cy="447589"/>
            <a:chOff x="-15296200" y="3326900"/>
            <a:chExt cx="304850" cy="302875"/>
          </a:xfrm>
        </p:grpSpPr>
        <p:sp>
          <p:nvSpPr>
            <p:cNvPr id="8600" name="Google Shape;8600;p5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5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5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58"/>
          <p:cNvGrpSpPr/>
          <p:nvPr/>
        </p:nvGrpSpPr>
        <p:grpSpPr>
          <a:xfrm>
            <a:off x="2946296" y="1706881"/>
            <a:ext cx="486566" cy="414708"/>
            <a:chOff x="-19835275" y="3330250"/>
            <a:chExt cx="329250" cy="280625"/>
          </a:xfrm>
        </p:grpSpPr>
        <p:sp>
          <p:nvSpPr>
            <p:cNvPr id="8606" name="Google Shape;8606;p5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5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58"/>
          <p:cNvGrpSpPr/>
          <p:nvPr/>
        </p:nvGrpSpPr>
        <p:grpSpPr>
          <a:xfrm>
            <a:off x="2964325" y="2243470"/>
            <a:ext cx="450507" cy="449547"/>
            <a:chOff x="-19822675" y="3692750"/>
            <a:chExt cx="304850" cy="304200"/>
          </a:xfrm>
        </p:grpSpPr>
        <p:sp>
          <p:nvSpPr>
            <p:cNvPr id="8610" name="Google Shape;8610;p5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8"/>
          <p:cNvGrpSpPr/>
          <p:nvPr/>
        </p:nvGrpSpPr>
        <p:grpSpPr>
          <a:xfrm>
            <a:off x="2964916" y="2796278"/>
            <a:ext cx="449325" cy="450470"/>
            <a:chOff x="-19822675" y="4066875"/>
            <a:chExt cx="304050" cy="304825"/>
          </a:xfrm>
        </p:grpSpPr>
        <p:sp>
          <p:nvSpPr>
            <p:cNvPr id="8616" name="Google Shape;8616;p5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58"/>
          <p:cNvGrpSpPr/>
          <p:nvPr/>
        </p:nvGrpSpPr>
        <p:grpSpPr>
          <a:xfrm>
            <a:off x="5773985" y="1689571"/>
            <a:ext cx="399302" cy="449325"/>
            <a:chOff x="-17878825" y="3334400"/>
            <a:chExt cx="270200" cy="304050"/>
          </a:xfrm>
        </p:grpSpPr>
        <p:sp>
          <p:nvSpPr>
            <p:cNvPr id="8623" name="Google Shape;8623;p5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5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5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5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58"/>
          <p:cNvGrpSpPr/>
          <p:nvPr/>
        </p:nvGrpSpPr>
        <p:grpSpPr>
          <a:xfrm>
            <a:off x="5747809" y="2242416"/>
            <a:ext cx="451653" cy="451653"/>
            <a:chOff x="-17896150" y="3709300"/>
            <a:chExt cx="305625" cy="305625"/>
          </a:xfrm>
        </p:grpSpPr>
        <p:sp>
          <p:nvSpPr>
            <p:cNvPr id="8631" name="Google Shape;8631;p5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58"/>
          <p:cNvGrpSpPr/>
          <p:nvPr/>
        </p:nvGrpSpPr>
        <p:grpSpPr>
          <a:xfrm>
            <a:off x="5775740" y="2795686"/>
            <a:ext cx="395792" cy="451653"/>
            <a:chOff x="-17878025" y="4082625"/>
            <a:chExt cx="267825" cy="305625"/>
          </a:xfrm>
        </p:grpSpPr>
        <p:sp>
          <p:nvSpPr>
            <p:cNvPr id="8636" name="Google Shape;8636;p5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5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5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5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58"/>
          <p:cNvGrpSpPr/>
          <p:nvPr/>
        </p:nvGrpSpPr>
        <p:grpSpPr>
          <a:xfrm>
            <a:off x="2919632" y="3355015"/>
            <a:ext cx="450507" cy="423722"/>
            <a:chOff x="-16044450" y="3317850"/>
            <a:chExt cx="304850" cy="286725"/>
          </a:xfrm>
        </p:grpSpPr>
        <p:sp>
          <p:nvSpPr>
            <p:cNvPr id="8644" name="Google Shape;8644;p5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5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8" name="Google Shape;8648;p5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9" name="Google Shape;8649;p58"/>
          <p:cNvGrpSpPr/>
          <p:nvPr/>
        </p:nvGrpSpPr>
        <p:grpSpPr>
          <a:xfrm>
            <a:off x="8042149" y="2243724"/>
            <a:ext cx="373662" cy="449030"/>
            <a:chOff x="-16018450" y="4058400"/>
            <a:chExt cx="252850" cy="303850"/>
          </a:xfrm>
        </p:grpSpPr>
        <p:sp>
          <p:nvSpPr>
            <p:cNvPr id="8650" name="Google Shape;8650;p5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5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5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5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4" name="Google Shape;8654;p5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sp>
        <p:nvSpPr>
          <p:cNvPr id="8659" name="Google Shape;8659;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60" name="Google Shape;8660;p59"/>
          <p:cNvGrpSpPr/>
          <p:nvPr/>
        </p:nvGrpSpPr>
        <p:grpSpPr>
          <a:xfrm>
            <a:off x="845901" y="1689241"/>
            <a:ext cx="442337" cy="419623"/>
            <a:chOff x="-6696925" y="3272575"/>
            <a:chExt cx="307200" cy="291425"/>
          </a:xfrm>
        </p:grpSpPr>
        <p:sp>
          <p:nvSpPr>
            <p:cNvPr id="8661" name="Google Shape;8661;p5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5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59"/>
          <p:cNvGrpSpPr/>
          <p:nvPr/>
        </p:nvGrpSpPr>
        <p:grpSpPr>
          <a:xfrm>
            <a:off x="845884" y="2204636"/>
            <a:ext cx="442373" cy="420775"/>
            <a:chOff x="-6690625" y="3631325"/>
            <a:chExt cx="307225" cy="292225"/>
          </a:xfrm>
        </p:grpSpPr>
        <p:sp>
          <p:nvSpPr>
            <p:cNvPr id="8664" name="Google Shape;8664;p5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59"/>
          <p:cNvGrpSpPr/>
          <p:nvPr/>
        </p:nvGrpSpPr>
        <p:grpSpPr>
          <a:xfrm>
            <a:off x="868005" y="2756972"/>
            <a:ext cx="421927" cy="419371"/>
            <a:chOff x="-6689825" y="3992050"/>
            <a:chExt cx="293025" cy="291250"/>
          </a:xfrm>
        </p:grpSpPr>
        <p:sp>
          <p:nvSpPr>
            <p:cNvPr id="8670" name="Google Shape;8670;p5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5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5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5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5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5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2" name="Google Shape;8682;p59"/>
          <p:cNvSpPr/>
          <p:nvPr/>
        </p:nvSpPr>
        <p:spPr>
          <a:xfrm>
            <a:off x="3544334" y="1689078"/>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3" name="Google Shape;8683;p59"/>
          <p:cNvGrpSpPr/>
          <p:nvPr/>
        </p:nvGrpSpPr>
        <p:grpSpPr>
          <a:xfrm>
            <a:off x="3551317" y="2205192"/>
            <a:ext cx="423043" cy="419659"/>
            <a:chOff x="-4837325" y="3612425"/>
            <a:chExt cx="293800" cy="291450"/>
          </a:xfrm>
        </p:grpSpPr>
        <p:sp>
          <p:nvSpPr>
            <p:cNvPr id="8684" name="Google Shape;8684;p5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9"/>
          <p:cNvGrpSpPr/>
          <p:nvPr/>
        </p:nvGrpSpPr>
        <p:grpSpPr>
          <a:xfrm>
            <a:off x="3564349" y="2756826"/>
            <a:ext cx="420775" cy="419659"/>
            <a:chOff x="-4837325" y="3971575"/>
            <a:chExt cx="292225" cy="291450"/>
          </a:xfrm>
        </p:grpSpPr>
        <p:sp>
          <p:nvSpPr>
            <p:cNvPr id="8688" name="Google Shape;8688;p5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5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5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59"/>
          <p:cNvGrpSpPr/>
          <p:nvPr/>
        </p:nvGrpSpPr>
        <p:grpSpPr>
          <a:xfrm>
            <a:off x="6256364" y="1714185"/>
            <a:ext cx="430998" cy="369730"/>
            <a:chOff x="-3037625" y="3254850"/>
            <a:chExt cx="299325" cy="256775"/>
          </a:xfrm>
        </p:grpSpPr>
        <p:sp>
          <p:nvSpPr>
            <p:cNvPr id="8695" name="Google Shape;8695;p5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5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5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59"/>
          <p:cNvGrpSpPr/>
          <p:nvPr/>
        </p:nvGrpSpPr>
        <p:grpSpPr>
          <a:xfrm>
            <a:off x="6260324" y="2204615"/>
            <a:ext cx="423079" cy="420811"/>
            <a:chOff x="-3031325" y="3597450"/>
            <a:chExt cx="293825" cy="292250"/>
          </a:xfrm>
        </p:grpSpPr>
        <p:sp>
          <p:nvSpPr>
            <p:cNvPr id="8700" name="Google Shape;8700;p5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5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59"/>
          <p:cNvGrpSpPr/>
          <p:nvPr/>
        </p:nvGrpSpPr>
        <p:grpSpPr>
          <a:xfrm>
            <a:off x="6272798" y="2781214"/>
            <a:ext cx="421927" cy="370882"/>
            <a:chOff x="-3030525" y="3973150"/>
            <a:chExt cx="293025" cy="257575"/>
          </a:xfrm>
        </p:grpSpPr>
        <p:sp>
          <p:nvSpPr>
            <p:cNvPr id="8705" name="Google Shape;8705;p5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5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59"/>
          <p:cNvGrpSpPr/>
          <p:nvPr/>
        </p:nvGrpSpPr>
        <p:grpSpPr>
          <a:xfrm>
            <a:off x="1374391" y="3369426"/>
            <a:ext cx="421927" cy="297195"/>
            <a:chOff x="-1199300" y="3279250"/>
            <a:chExt cx="293025" cy="206400"/>
          </a:xfrm>
        </p:grpSpPr>
        <p:sp>
          <p:nvSpPr>
            <p:cNvPr id="8708" name="Google Shape;8708;p5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5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5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59"/>
          <p:cNvGrpSpPr/>
          <p:nvPr/>
        </p:nvGrpSpPr>
        <p:grpSpPr>
          <a:xfrm>
            <a:off x="1381477" y="1688773"/>
            <a:ext cx="444605" cy="420559"/>
            <a:chOff x="-6338550" y="3272950"/>
            <a:chExt cx="308775" cy="292075"/>
          </a:xfrm>
        </p:grpSpPr>
        <p:sp>
          <p:nvSpPr>
            <p:cNvPr id="8713" name="Google Shape;8713;p5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5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59"/>
          <p:cNvGrpSpPr/>
          <p:nvPr/>
        </p:nvGrpSpPr>
        <p:grpSpPr>
          <a:xfrm>
            <a:off x="1392817" y="2205194"/>
            <a:ext cx="421927" cy="419659"/>
            <a:chOff x="-6329100" y="3632100"/>
            <a:chExt cx="293025" cy="291450"/>
          </a:xfrm>
        </p:grpSpPr>
        <p:sp>
          <p:nvSpPr>
            <p:cNvPr id="8717" name="Google Shape;8717;p5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5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5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59"/>
          <p:cNvGrpSpPr/>
          <p:nvPr/>
        </p:nvGrpSpPr>
        <p:grpSpPr>
          <a:xfrm>
            <a:off x="1405867" y="2756828"/>
            <a:ext cx="419623" cy="419659"/>
            <a:chOff x="-6329875" y="3992050"/>
            <a:chExt cx="291425" cy="291450"/>
          </a:xfrm>
        </p:grpSpPr>
        <p:sp>
          <p:nvSpPr>
            <p:cNvPr id="8721" name="Google Shape;8721;p5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5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5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59"/>
          <p:cNvGrpSpPr/>
          <p:nvPr/>
        </p:nvGrpSpPr>
        <p:grpSpPr>
          <a:xfrm>
            <a:off x="4092004" y="1687530"/>
            <a:ext cx="423079" cy="423043"/>
            <a:chOff x="-4478975" y="3251700"/>
            <a:chExt cx="293825" cy="293800"/>
          </a:xfrm>
        </p:grpSpPr>
        <p:sp>
          <p:nvSpPr>
            <p:cNvPr id="8726" name="Google Shape;8726;p5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5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9"/>
          <p:cNvGrpSpPr/>
          <p:nvPr/>
        </p:nvGrpSpPr>
        <p:grpSpPr>
          <a:xfrm>
            <a:off x="4092004" y="2205192"/>
            <a:ext cx="423079" cy="419659"/>
            <a:chOff x="-4475825" y="3612425"/>
            <a:chExt cx="293825" cy="291450"/>
          </a:xfrm>
        </p:grpSpPr>
        <p:sp>
          <p:nvSpPr>
            <p:cNvPr id="8730" name="Google Shape;8730;p5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59"/>
          <p:cNvGrpSpPr/>
          <p:nvPr/>
        </p:nvGrpSpPr>
        <p:grpSpPr>
          <a:xfrm>
            <a:off x="4101077" y="2756844"/>
            <a:ext cx="428730" cy="419623"/>
            <a:chOff x="-4480550" y="3970800"/>
            <a:chExt cx="297750" cy="291425"/>
          </a:xfrm>
        </p:grpSpPr>
        <p:sp>
          <p:nvSpPr>
            <p:cNvPr id="8734" name="Google Shape;8734;p5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5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59"/>
          <p:cNvGrpSpPr/>
          <p:nvPr/>
        </p:nvGrpSpPr>
        <p:grpSpPr>
          <a:xfrm>
            <a:off x="6804910" y="1689221"/>
            <a:ext cx="415123" cy="419659"/>
            <a:chOff x="-2668225" y="3239075"/>
            <a:chExt cx="288300" cy="291450"/>
          </a:xfrm>
        </p:grpSpPr>
        <p:sp>
          <p:nvSpPr>
            <p:cNvPr id="8737" name="Google Shape;8737;p5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5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5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59"/>
          <p:cNvGrpSpPr/>
          <p:nvPr/>
        </p:nvGrpSpPr>
        <p:grpSpPr>
          <a:xfrm>
            <a:off x="6802066" y="2205191"/>
            <a:ext cx="420811" cy="419659"/>
            <a:chOff x="-2671375" y="3597450"/>
            <a:chExt cx="292250" cy="291450"/>
          </a:xfrm>
        </p:grpSpPr>
        <p:sp>
          <p:nvSpPr>
            <p:cNvPr id="8743" name="Google Shape;8743;p5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5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59"/>
          <p:cNvGrpSpPr/>
          <p:nvPr/>
        </p:nvGrpSpPr>
        <p:grpSpPr>
          <a:xfrm>
            <a:off x="6812849" y="2755691"/>
            <a:ext cx="423043" cy="421927"/>
            <a:chOff x="-2670575" y="3956600"/>
            <a:chExt cx="293800" cy="293025"/>
          </a:xfrm>
        </p:grpSpPr>
        <p:sp>
          <p:nvSpPr>
            <p:cNvPr id="8746" name="Google Shape;8746;p5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59"/>
          <p:cNvGrpSpPr/>
          <p:nvPr/>
        </p:nvGrpSpPr>
        <p:grpSpPr>
          <a:xfrm>
            <a:off x="3070370" y="3311947"/>
            <a:ext cx="426462" cy="418363"/>
            <a:chOff x="-1183550" y="3586525"/>
            <a:chExt cx="296175" cy="290550"/>
          </a:xfrm>
        </p:grpSpPr>
        <p:sp>
          <p:nvSpPr>
            <p:cNvPr id="8751" name="Google Shape;8751;p5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5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5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5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5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9"/>
          <p:cNvGrpSpPr/>
          <p:nvPr/>
        </p:nvGrpSpPr>
        <p:grpSpPr>
          <a:xfrm>
            <a:off x="1933980" y="1689799"/>
            <a:ext cx="420811" cy="418507"/>
            <a:chOff x="-5971525" y="3273750"/>
            <a:chExt cx="292250" cy="290650"/>
          </a:xfrm>
        </p:grpSpPr>
        <p:sp>
          <p:nvSpPr>
            <p:cNvPr id="8761" name="Google Shape;8761;p5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59"/>
          <p:cNvGrpSpPr/>
          <p:nvPr/>
        </p:nvGrpSpPr>
        <p:grpSpPr>
          <a:xfrm>
            <a:off x="1928310" y="2203826"/>
            <a:ext cx="432150" cy="422395"/>
            <a:chOff x="-5974675" y="3632100"/>
            <a:chExt cx="300125" cy="293350"/>
          </a:xfrm>
        </p:grpSpPr>
        <p:sp>
          <p:nvSpPr>
            <p:cNvPr id="8764" name="Google Shape;8764;p5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5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5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59"/>
          <p:cNvGrpSpPr/>
          <p:nvPr/>
        </p:nvGrpSpPr>
        <p:grpSpPr>
          <a:xfrm>
            <a:off x="1958351" y="2755694"/>
            <a:ext cx="395865" cy="421927"/>
            <a:chOff x="-5971525" y="3990475"/>
            <a:chExt cx="274925" cy="293025"/>
          </a:xfrm>
        </p:grpSpPr>
        <p:sp>
          <p:nvSpPr>
            <p:cNvPr id="8768" name="Google Shape;8768;p5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5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9"/>
          <p:cNvGrpSpPr/>
          <p:nvPr/>
        </p:nvGrpSpPr>
        <p:grpSpPr>
          <a:xfrm>
            <a:off x="4631558" y="1689798"/>
            <a:ext cx="420775" cy="418507"/>
            <a:chOff x="-4118225" y="3253275"/>
            <a:chExt cx="292225" cy="290650"/>
          </a:xfrm>
        </p:grpSpPr>
        <p:sp>
          <p:nvSpPr>
            <p:cNvPr id="8773" name="Google Shape;8773;p5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59"/>
          <p:cNvGrpSpPr/>
          <p:nvPr/>
        </p:nvGrpSpPr>
        <p:grpSpPr>
          <a:xfrm>
            <a:off x="4682008" y="2204922"/>
            <a:ext cx="319874" cy="420199"/>
            <a:chOff x="-4082800" y="3612425"/>
            <a:chExt cx="222150" cy="291825"/>
          </a:xfrm>
        </p:grpSpPr>
        <p:sp>
          <p:nvSpPr>
            <p:cNvPr id="8776" name="Google Shape;8776;p5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5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5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59"/>
          <p:cNvGrpSpPr/>
          <p:nvPr/>
        </p:nvGrpSpPr>
        <p:grpSpPr>
          <a:xfrm>
            <a:off x="4643456" y="2769876"/>
            <a:ext cx="420775" cy="393561"/>
            <a:chOff x="-4118225" y="3990475"/>
            <a:chExt cx="292225" cy="273325"/>
          </a:xfrm>
        </p:grpSpPr>
        <p:sp>
          <p:nvSpPr>
            <p:cNvPr id="8780" name="Google Shape;8780;p5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5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59"/>
          <p:cNvGrpSpPr/>
          <p:nvPr/>
        </p:nvGrpSpPr>
        <p:grpSpPr>
          <a:xfrm>
            <a:off x="7354110" y="1688087"/>
            <a:ext cx="394713" cy="421927"/>
            <a:chOff x="-2312225" y="3238300"/>
            <a:chExt cx="274125" cy="293025"/>
          </a:xfrm>
        </p:grpSpPr>
        <p:sp>
          <p:nvSpPr>
            <p:cNvPr id="8785" name="Google Shape;8785;p5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5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59"/>
          <p:cNvGrpSpPr/>
          <p:nvPr/>
        </p:nvGrpSpPr>
        <p:grpSpPr>
          <a:xfrm>
            <a:off x="7341062" y="2153586"/>
            <a:ext cx="420811" cy="522864"/>
            <a:chOff x="-2310650" y="3525775"/>
            <a:chExt cx="292250" cy="363125"/>
          </a:xfrm>
        </p:grpSpPr>
        <p:sp>
          <p:nvSpPr>
            <p:cNvPr id="8788" name="Google Shape;8788;p5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5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59"/>
          <p:cNvGrpSpPr/>
          <p:nvPr/>
        </p:nvGrpSpPr>
        <p:grpSpPr>
          <a:xfrm>
            <a:off x="7351827" y="2756825"/>
            <a:ext cx="423079" cy="419659"/>
            <a:chOff x="-2310650" y="3958175"/>
            <a:chExt cx="293825" cy="291450"/>
          </a:xfrm>
        </p:grpSpPr>
        <p:sp>
          <p:nvSpPr>
            <p:cNvPr id="8793" name="Google Shape;8793;p5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59"/>
          <p:cNvGrpSpPr/>
          <p:nvPr/>
        </p:nvGrpSpPr>
        <p:grpSpPr>
          <a:xfrm>
            <a:off x="4718688" y="3308459"/>
            <a:ext cx="424159" cy="419659"/>
            <a:chOff x="-1182750" y="3962900"/>
            <a:chExt cx="294575" cy="291450"/>
          </a:xfrm>
        </p:grpSpPr>
        <p:sp>
          <p:nvSpPr>
            <p:cNvPr id="8796" name="Google Shape;8796;p5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5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5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59"/>
          <p:cNvGrpSpPr/>
          <p:nvPr/>
        </p:nvGrpSpPr>
        <p:grpSpPr>
          <a:xfrm>
            <a:off x="2471824" y="1689223"/>
            <a:ext cx="424195" cy="419659"/>
            <a:chOff x="-5611575" y="3272950"/>
            <a:chExt cx="294600" cy="291450"/>
          </a:xfrm>
        </p:grpSpPr>
        <p:sp>
          <p:nvSpPr>
            <p:cNvPr id="8804" name="Google Shape;8804;p5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5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5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59"/>
          <p:cNvGrpSpPr/>
          <p:nvPr/>
        </p:nvGrpSpPr>
        <p:grpSpPr>
          <a:xfrm>
            <a:off x="2471824" y="2205770"/>
            <a:ext cx="424195" cy="418507"/>
            <a:chOff x="-5613150" y="3632900"/>
            <a:chExt cx="294600" cy="290650"/>
          </a:xfrm>
        </p:grpSpPr>
        <p:sp>
          <p:nvSpPr>
            <p:cNvPr id="8810" name="Google Shape;8810;p5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59"/>
          <p:cNvGrpSpPr/>
          <p:nvPr/>
        </p:nvGrpSpPr>
        <p:grpSpPr>
          <a:xfrm>
            <a:off x="2483722" y="2756270"/>
            <a:ext cx="424195" cy="420775"/>
            <a:chOff x="-5613150" y="3991275"/>
            <a:chExt cx="294600" cy="292225"/>
          </a:xfrm>
        </p:grpSpPr>
        <p:sp>
          <p:nvSpPr>
            <p:cNvPr id="8813" name="Google Shape;8813;p5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5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5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5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5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59"/>
          <p:cNvGrpSpPr/>
          <p:nvPr/>
        </p:nvGrpSpPr>
        <p:grpSpPr>
          <a:xfrm>
            <a:off x="5155210" y="1689438"/>
            <a:ext cx="434634" cy="419227"/>
            <a:chOff x="-3768700" y="3253275"/>
            <a:chExt cx="301850" cy="291150"/>
          </a:xfrm>
        </p:grpSpPr>
        <p:sp>
          <p:nvSpPr>
            <p:cNvPr id="8823" name="Google Shape;8823;p5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5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59"/>
          <p:cNvGrpSpPr/>
          <p:nvPr/>
        </p:nvGrpSpPr>
        <p:grpSpPr>
          <a:xfrm>
            <a:off x="5159293" y="2217090"/>
            <a:ext cx="426462" cy="395865"/>
            <a:chOff x="-3808700" y="3628950"/>
            <a:chExt cx="296175" cy="274925"/>
          </a:xfrm>
        </p:grpSpPr>
        <p:sp>
          <p:nvSpPr>
            <p:cNvPr id="8827" name="Google Shape;8827;p5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5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59"/>
          <p:cNvGrpSpPr/>
          <p:nvPr/>
        </p:nvGrpSpPr>
        <p:grpSpPr>
          <a:xfrm>
            <a:off x="5224504" y="2756412"/>
            <a:ext cx="419443" cy="420487"/>
            <a:chOff x="-3771675" y="3971775"/>
            <a:chExt cx="291300" cy="292025"/>
          </a:xfrm>
        </p:grpSpPr>
        <p:sp>
          <p:nvSpPr>
            <p:cNvPr id="8831" name="Google Shape;8831;p5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5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5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59"/>
          <p:cNvGrpSpPr/>
          <p:nvPr/>
        </p:nvGrpSpPr>
        <p:grpSpPr>
          <a:xfrm>
            <a:off x="7885948" y="1716461"/>
            <a:ext cx="420271" cy="320774"/>
            <a:chOff x="-1951475" y="3273100"/>
            <a:chExt cx="291875" cy="222775"/>
          </a:xfrm>
        </p:grpSpPr>
        <p:sp>
          <p:nvSpPr>
            <p:cNvPr id="8837" name="Google Shape;8837;p5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5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5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59"/>
          <p:cNvGrpSpPr/>
          <p:nvPr/>
        </p:nvGrpSpPr>
        <p:grpSpPr>
          <a:xfrm>
            <a:off x="7883429" y="2205191"/>
            <a:ext cx="425310" cy="419659"/>
            <a:chOff x="-1951475" y="3597450"/>
            <a:chExt cx="295375" cy="291450"/>
          </a:xfrm>
        </p:grpSpPr>
        <p:sp>
          <p:nvSpPr>
            <p:cNvPr id="8841" name="Google Shape;8841;p5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5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59"/>
          <p:cNvGrpSpPr/>
          <p:nvPr/>
        </p:nvGrpSpPr>
        <p:grpSpPr>
          <a:xfrm>
            <a:off x="7885680" y="2756825"/>
            <a:ext cx="444605" cy="419659"/>
            <a:chOff x="-1960150" y="3956600"/>
            <a:chExt cx="308775" cy="291450"/>
          </a:xfrm>
        </p:grpSpPr>
        <p:sp>
          <p:nvSpPr>
            <p:cNvPr id="8846" name="Google Shape;8846;p5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59"/>
          <p:cNvGrpSpPr/>
          <p:nvPr/>
        </p:nvGrpSpPr>
        <p:grpSpPr>
          <a:xfrm>
            <a:off x="1939718" y="3307636"/>
            <a:ext cx="420775" cy="420775"/>
            <a:chOff x="-804700" y="3226500"/>
            <a:chExt cx="292225" cy="292225"/>
          </a:xfrm>
        </p:grpSpPr>
        <p:sp>
          <p:nvSpPr>
            <p:cNvPr id="8849" name="Google Shape;8849;p5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5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5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5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59"/>
          <p:cNvGrpSpPr/>
          <p:nvPr/>
        </p:nvGrpSpPr>
        <p:grpSpPr>
          <a:xfrm>
            <a:off x="3019809" y="1688647"/>
            <a:ext cx="420775" cy="420811"/>
            <a:chOff x="-5251625" y="3272950"/>
            <a:chExt cx="292225" cy="292250"/>
          </a:xfrm>
        </p:grpSpPr>
        <p:sp>
          <p:nvSpPr>
            <p:cNvPr id="8857" name="Google Shape;8857;p5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59"/>
          <p:cNvGrpSpPr/>
          <p:nvPr/>
        </p:nvGrpSpPr>
        <p:grpSpPr>
          <a:xfrm>
            <a:off x="3016407" y="2204348"/>
            <a:ext cx="427578" cy="421351"/>
            <a:chOff x="-5254775" y="3631325"/>
            <a:chExt cx="296950" cy="292625"/>
          </a:xfrm>
        </p:grpSpPr>
        <p:sp>
          <p:nvSpPr>
            <p:cNvPr id="8861" name="Google Shape;8861;p5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5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5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59"/>
          <p:cNvGrpSpPr/>
          <p:nvPr/>
        </p:nvGrpSpPr>
        <p:grpSpPr>
          <a:xfrm>
            <a:off x="3032265" y="2756270"/>
            <a:ext cx="419659" cy="420775"/>
            <a:chOff x="-5251625" y="3991275"/>
            <a:chExt cx="291450" cy="292225"/>
          </a:xfrm>
        </p:grpSpPr>
        <p:sp>
          <p:nvSpPr>
            <p:cNvPr id="8869" name="Google Shape;8869;p5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5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5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5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59"/>
          <p:cNvGrpSpPr/>
          <p:nvPr/>
        </p:nvGrpSpPr>
        <p:grpSpPr>
          <a:xfrm>
            <a:off x="5772848" y="1689240"/>
            <a:ext cx="319874" cy="419623"/>
            <a:chOff x="-3365275" y="3253275"/>
            <a:chExt cx="222150" cy="291425"/>
          </a:xfrm>
        </p:grpSpPr>
        <p:sp>
          <p:nvSpPr>
            <p:cNvPr id="8875" name="Google Shape;8875;p5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9"/>
          <p:cNvGrpSpPr/>
          <p:nvPr/>
        </p:nvGrpSpPr>
        <p:grpSpPr>
          <a:xfrm>
            <a:off x="5746786" y="2204058"/>
            <a:ext cx="371998" cy="421927"/>
            <a:chOff x="-3383375" y="3611625"/>
            <a:chExt cx="258350" cy="293025"/>
          </a:xfrm>
        </p:grpSpPr>
        <p:sp>
          <p:nvSpPr>
            <p:cNvPr id="8878" name="Google Shape;8878;p5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59"/>
          <p:cNvGrpSpPr/>
          <p:nvPr/>
        </p:nvGrpSpPr>
        <p:grpSpPr>
          <a:xfrm>
            <a:off x="5809135" y="2756826"/>
            <a:ext cx="271097" cy="419659"/>
            <a:chOff x="-3347950" y="3971575"/>
            <a:chExt cx="188275" cy="291450"/>
          </a:xfrm>
        </p:grpSpPr>
        <p:sp>
          <p:nvSpPr>
            <p:cNvPr id="8881" name="Google Shape;8881;p5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5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59"/>
          <p:cNvGrpSpPr/>
          <p:nvPr/>
        </p:nvGrpSpPr>
        <p:grpSpPr>
          <a:xfrm>
            <a:off x="858994" y="3307061"/>
            <a:ext cx="371998" cy="421927"/>
            <a:chOff x="-1575775" y="3238300"/>
            <a:chExt cx="258350" cy="293025"/>
          </a:xfrm>
        </p:grpSpPr>
        <p:sp>
          <p:nvSpPr>
            <p:cNvPr id="8885" name="Google Shape;8885;p5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5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5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59"/>
          <p:cNvGrpSpPr/>
          <p:nvPr/>
        </p:nvGrpSpPr>
        <p:grpSpPr>
          <a:xfrm>
            <a:off x="2503892" y="3309051"/>
            <a:ext cx="423079" cy="424159"/>
            <a:chOff x="-1591550" y="3597475"/>
            <a:chExt cx="293825" cy="294575"/>
          </a:xfrm>
        </p:grpSpPr>
        <p:sp>
          <p:nvSpPr>
            <p:cNvPr id="8891" name="Google Shape;8891;p5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5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5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59"/>
          <p:cNvGrpSpPr/>
          <p:nvPr/>
        </p:nvGrpSpPr>
        <p:grpSpPr>
          <a:xfrm>
            <a:off x="4153362" y="3318663"/>
            <a:ext cx="421927" cy="399248"/>
            <a:chOff x="-1592325" y="3957400"/>
            <a:chExt cx="293025" cy="277275"/>
          </a:xfrm>
        </p:grpSpPr>
        <p:sp>
          <p:nvSpPr>
            <p:cNvPr id="8895" name="Google Shape;8895;p5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9"/>
          <p:cNvGrpSpPr/>
          <p:nvPr/>
        </p:nvGrpSpPr>
        <p:grpSpPr>
          <a:xfrm>
            <a:off x="3640232" y="3310744"/>
            <a:ext cx="369730" cy="420775"/>
            <a:chOff x="-778700" y="3612425"/>
            <a:chExt cx="256775" cy="292225"/>
          </a:xfrm>
        </p:grpSpPr>
        <p:sp>
          <p:nvSpPr>
            <p:cNvPr id="8900" name="Google Shape;8900;p5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5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5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59"/>
          <p:cNvGrpSpPr/>
          <p:nvPr/>
        </p:nvGrpSpPr>
        <p:grpSpPr>
          <a:xfrm>
            <a:off x="6111733" y="3828305"/>
            <a:ext cx="340731" cy="387641"/>
            <a:chOff x="7728464" y="1561258"/>
            <a:chExt cx="349719" cy="397866"/>
          </a:xfrm>
        </p:grpSpPr>
        <p:sp>
          <p:nvSpPr>
            <p:cNvPr id="8907" name="Google Shape;8907;p5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5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59"/>
          <p:cNvGrpSpPr/>
          <p:nvPr/>
        </p:nvGrpSpPr>
        <p:grpSpPr>
          <a:xfrm>
            <a:off x="4034702" y="3828305"/>
            <a:ext cx="387681" cy="387641"/>
            <a:chOff x="5611350" y="1561258"/>
            <a:chExt cx="397907" cy="397866"/>
          </a:xfrm>
        </p:grpSpPr>
        <p:sp>
          <p:nvSpPr>
            <p:cNvPr id="8910" name="Google Shape;8910;p5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5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5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59"/>
          <p:cNvGrpSpPr/>
          <p:nvPr/>
        </p:nvGrpSpPr>
        <p:grpSpPr>
          <a:xfrm>
            <a:off x="4553987" y="3925571"/>
            <a:ext cx="387610" cy="193109"/>
            <a:chOff x="6140660" y="1661097"/>
            <a:chExt cx="397835" cy="198202"/>
          </a:xfrm>
        </p:grpSpPr>
        <p:sp>
          <p:nvSpPr>
            <p:cNvPr id="8915" name="Google Shape;8915;p5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5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59"/>
          <p:cNvGrpSpPr/>
          <p:nvPr/>
        </p:nvGrpSpPr>
        <p:grpSpPr>
          <a:xfrm>
            <a:off x="5073202" y="3828305"/>
            <a:ext cx="387681" cy="387641"/>
            <a:chOff x="6669907" y="1561258"/>
            <a:chExt cx="397907" cy="397866"/>
          </a:xfrm>
        </p:grpSpPr>
        <p:sp>
          <p:nvSpPr>
            <p:cNvPr id="8920" name="Google Shape;8920;p5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5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5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5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59"/>
          <p:cNvGrpSpPr/>
          <p:nvPr/>
        </p:nvGrpSpPr>
        <p:grpSpPr>
          <a:xfrm>
            <a:off x="1958433" y="3885842"/>
            <a:ext cx="387681" cy="272572"/>
            <a:chOff x="3386036" y="1746339"/>
            <a:chExt cx="397907" cy="279762"/>
          </a:xfrm>
        </p:grpSpPr>
        <p:sp>
          <p:nvSpPr>
            <p:cNvPr id="8926" name="Google Shape;8926;p5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5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59"/>
          <p:cNvGrpSpPr/>
          <p:nvPr/>
        </p:nvGrpSpPr>
        <p:grpSpPr>
          <a:xfrm>
            <a:off x="2996130" y="3828288"/>
            <a:ext cx="387681" cy="387681"/>
            <a:chOff x="4417380" y="1687279"/>
            <a:chExt cx="397907" cy="397907"/>
          </a:xfrm>
        </p:grpSpPr>
        <p:sp>
          <p:nvSpPr>
            <p:cNvPr id="8929" name="Google Shape;8929;p5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5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59"/>
          <p:cNvGrpSpPr/>
          <p:nvPr/>
        </p:nvGrpSpPr>
        <p:grpSpPr>
          <a:xfrm>
            <a:off x="7942611" y="3308537"/>
            <a:ext cx="387661" cy="387661"/>
            <a:chOff x="2869999" y="1687279"/>
            <a:chExt cx="397887" cy="397887"/>
          </a:xfrm>
        </p:grpSpPr>
        <p:sp>
          <p:nvSpPr>
            <p:cNvPr id="8932" name="Google Shape;8932;p5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5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59"/>
          <p:cNvGrpSpPr/>
          <p:nvPr/>
        </p:nvGrpSpPr>
        <p:grpSpPr>
          <a:xfrm>
            <a:off x="2477718" y="3828664"/>
            <a:ext cx="386807" cy="386929"/>
            <a:chOff x="3902887" y="1687655"/>
            <a:chExt cx="397010" cy="397135"/>
          </a:xfrm>
        </p:grpSpPr>
        <p:sp>
          <p:nvSpPr>
            <p:cNvPr id="8935" name="Google Shape;8935;p5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59"/>
          <p:cNvGrpSpPr/>
          <p:nvPr/>
        </p:nvGrpSpPr>
        <p:grpSpPr>
          <a:xfrm>
            <a:off x="3515416" y="3828288"/>
            <a:ext cx="387681" cy="387681"/>
            <a:chOff x="4933458" y="1687279"/>
            <a:chExt cx="397907" cy="397907"/>
          </a:xfrm>
        </p:grpSpPr>
        <p:sp>
          <p:nvSpPr>
            <p:cNvPr id="8938" name="Google Shape;8938;p5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5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59"/>
          <p:cNvGrpSpPr/>
          <p:nvPr/>
        </p:nvGrpSpPr>
        <p:grpSpPr>
          <a:xfrm>
            <a:off x="6348367" y="3308537"/>
            <a:ext cx="387661" cy="387661"/>
            <a:chOff x="1379798" y="1723250"/>
            <a:chExt cx="397887" cy="397887"/>
          </a:xfrm>
        </p:grpSpPr>
        <p:sp>
          <p:nvSpPr>
            <p:cNvPr id="8941" name="Google Shape;8941;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59"/>
          <p:cNvGrpSpPr/>
          <p:nvPr/>
        </p:nvGrpSpPr>
        <p:grpSpPr>
          <a:xfrm>
            <a:off x="5286246" y="3308537"/>
            <a:ext cx="387681" cy="387661"/>
            <a:chOff x="266768" y="1721375"/>
            <a:chExt cx="397907" cy="397887"/>
          </a:xfrm>
        </p:grpSpPr>
        <p:sp>
          <p:nvSpPr>
            <p:cNvPr id="8946" name="Google Shape;8946;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59"/>
          <p:cNvGrpSpPr/>
          <p:nvPr/>
        </p:nvGrpSpPr>
        <p:grpSpPr>
          <a:xfrm>
            <a:off x="5817327" y="3308537"/>
            <a:ext cx="387641" cy="387661"/>
            <a:chOff x="864491" y="1723250"/>
            <a:chExt cx="397866" cy="397887"/>
          </a:xfrm>
        </p:grpSpPr>
        <p:sp>
          <p:nvSpPr>
            <p:cNvPr id="8949" name="Google Shape;8949;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2" name="Google Shape;8952;p5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3" name="Google Shape;8953;p59"/>
          <p:cNvGrpSpPr/>
          <p:nvPr/>
        </p:nvGrpSpPr>
        <p:grpSpPr>
          <a:xfrm>
            <a:off x="7411672" y="3308924"/>
            <a:ext cx="387539" cy="386888"/>
            <a:chOff x="2408992" y="1722875"/>
            <a:chExt cx="397761" cy="397093"/>
          </a:xfrm>
        </p:grpSpPr>
        <p:sp>
          <p:nvSpPr>
            <p:cNvPr id="8954" name="Google Shape;8954;p5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59"/>
          <p:cNvGrpSpPr/>
          <p:nvPr/>
        </p:nvGrpSpPr>
        <p:grpSpPr>
          <a:xfrm>
            <a:off x="6584077" y="3827044"/>
            <a:ext cx="395772" cy="395772"/>
            <a:chOff x="1190625" y="238125"/>
            <a:chExt cx="5235075" cy="5235075"/>
          </a:xfrm>
        </p:grpSpPr>
        <p:sp>
          <p:nvSpPr>
            <p:cNvPr id="8957" name="Google Shape;8957;p5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5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59"/>
          <p:cNvGrpSpPr/>
          <p:nvPr/>
        </p:nvGrpSpPr>
        <p:grpSpPr>
          <a:xfrm>
            <a:off x="5592488" y="3828305"/>
            <a:ext cx="387641" cy="387641"/>
            <a:chOff x="7199196" y="1561258"/>
            <a:chExt cx="397866" cy="397866"/>
          </a:xfrm>
        </p:grpSpPr>
        <p:sp>
          <p:nvSpPr>
            <p:cNvPr id="8960" name="Google Shape;8960;p5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5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5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771E-3183-C790-A429-AFA9E8A1A7FB}"/>
              </a:ext>
            </a:extLst>
          </p:cNvPr>
          <p:cNvSpPr>
            <a:spLocks noGrp="1"/>
          </p:cNvSpPr>
          <p:nvPr>
            <p:ph type="ctrTitle"/>
          </p:nvPr>
        </p:nvSpPr>
        <p:spPr/>
        <p:txBody>
          <a:bodyPr/>
          <a:lstStyle/>
          <a:p>
            <a:r>
              <a:rPr lang="en-IN" dirty="0"/>
              <a:t>Paragraphs</a:t>
            </a:r>
          </a:p>
        </p:txBody>
      </p:sp>
      <p:sp>
        <p:nvSpPr>
          <p:cNvPr id="15" name="Title 14">
            <a:extLst>
              <a:ext uri="{FF2B5EF4-FFF2-40B4-BE49-F238E27FC236}">
                <a16:creationId xmlns:a16="http://schemas.microsoft.com/office/drawing/2014/main" id="{3E09D228-F0B9-4AAB-3E19-8350C116CCF8}"/>
              </a:ext>
            </a:extLst>
          </p:cNvPr>
          <p:cNvSpPr>
            <a:spLocks noGrp="1"/>
          </p:cNvSpPr>
          <p:nvPr>
            <p:ph type="ctrTitle" idx="16"/>
          </p:nvPr>
        </p:nvSpPr>
        <p:spPr>
          <a:xfrm>
            <a:off x="1237848" y="1988560"/>
            <a:ext cx="2076000" cy="196200"/>
          </a:xfrm>
        </p:spPr>
        <p:txBody>
          <a:bodyPr/>
          <a:lstStyle/>
          <a:p>
            <a:r>
              <a:rPr lang="en-IN" dirty="0"/>
              <a:t>Self contained unit of discourse</a:t>
            </a:r>
          </a:p>
        </p:txBody>
      </p:sp>
      <p:sp>
        <p:nvSpPr>
          <p:cNvPr id="16" name="Title 15">
            <a:extLst>
              <a:ext uri="{FF2B5EF4-FFF2-40B4-BE49-F238E27FC236}">
                <a16:creationId xmlns:a16="http://schemas.microsoft.com/office/drawing/2014/main" id="{FC4211B6-A467-707B-1B8B-5AF7A1781317}"/>
              </a:ext>
            </a:extLst>
          </p:cNvPr>
          <p:cNvSpPr>
            <a:spLocks noGrp="1"/>
          </p:cNvSpPr>
          <p:nvPr>
            <p:ph type="ctrTitle" idx="17"/>
          </p:nvPr>
        </p:nvSpPr>
        <p:spPr>
          <a:xfrm>
            <a:off x="1390248" y="2958741"/>
            <a:ext cx="2076000" cy="196200"/>
          </a:xfrm>
        </p:spPr>
        <p:txBody>
          <a:bodyPr/>
          <a:lstStyle/>
          <a:p>
            <a:r>
              <a:rPr lang="en-IN" dirty="0"/>
              <a:t>The &lt;p&gt; element indicates the new line of a paragraph.</a:t>
            </a:r>
          </a:p>
        </p:txBody>
      </p:sp>
      <p:sp>
        <p:nvSpPr>
          <p:cNvPr id="17" name="Title 16">
            <a:extLst>
              <a:ext uri="{FF2B5EF4-FFF2-40B4-BE49-F238E27FC236}">
                <a16:creationId xmlns:a16="http://schemas.microsoft.com/office/drawing/2014/main" id="{72BCB02E-93BB-AE13-B55E-B0EA6F876752}"/>
              </a:ext>
            </a:extLst>
          </p:cNvPr>
          <p:cNvSpPr>
            <a:spLocks noGrp="1"/>
          </p:cNvSpPr>
          <p:nvPr>
            <p:ph type="ctrTitle" idx="18"/>
          </p:nvPr>
        </p:nvSpPr>
        <p:spPr>
          <a:xfrm>
            <a:off x="1390248" y="4053040"/>
            <a:ext cx="2076000" cy="196200"/>
          </a:xfrm>
        </p:spPr>
        <p:txBody>
          <a:bodyPr/>
          <a:lstStyle/>
          <a:p>
            <a:r>
              <a:rPr lang="en-IN" dirty="0"/>
              <a:t>Browsers automatically add a single blank line before and after a paragraph</a:t>
            </a:r>
          </a:p>
        </p:txBody>
      </p:sp>
      <p:pic>
        <p:nvPicPr>
          <p:cNvPr id="24" name="Picture 23">
            <a:extLst>
              <a:ext uri="{FF2B5EF4-FFF2-40B4-BE49-F238E27FC236}">
                <a16:creationId xmlns:a16="http://schemas.microsoft.com/office/drawing/2014/main" id="{6189B4A5-0A99-5E65-F234-421DDDFCEBDE}"/>
              </a:ext>
            </a:extLst>
          </p:cNvPr>
          <p:cNvPicPr>
            <a:picLocks noChangeAspect="1"/>
          </p:cNvPicPr>
          <p:nvPr/>
        </p:nvPicPr>
        <p:blipFill>
          <a:blip r:embed="rId2"/>
          <a:stretch>
            <a:fillRect/>
          </a:stretch>
        </p:blipFill>
        <p:spPr>
          <a:xfrm>
            <a:off x="4380134" y="1642425"/>
            <a:ext cx="3526018" cy="2508715"/>
          </a:xfrm>
          <a:prstGeom prst="rect">
            <a:avLst/>
          </a:prstGeom>
        </p:spPr>
      </p:pic>
    </p:spTree>
    <p:extLst>
      <p:ext uri="{BB962C8B-B14F-4D97-AF65-F5344CB8AC3E}">
        <p14:creationId xmlns:p14="http://schemas.microsoft.com/office/powerpoint/2010/main" val="388593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B02D14-21B8-A859-4398-82040B92BDFE}"/>
              </a:ext>
            </a:extLst>
          </p:cNvPr>
          <p:cNvPicPr>
            <a:picLocks noChangeAspect="1"/>
          </p:cNvPicPr>
          <p:nvPr/>
        </p:nvPicPr>
        <p:blipFill>
          <a:blip r:embed="rId2"/>
          <a:stretch>
            <a:fillRect/>
          </a:stretch>
        </p:blipFill>
        <p:spPr>
          <a:xfrm>
            <a:off x="2331720" y="922020"/>
            <a:ext cx="4602480" cy="2971800"/>
          </a:xfrm>
          <a:prstGeom prst="rect">
            <a:avLst/>
          </a:prstGeom>
        </p:spPr>
      </p:pic>
    </p:spTree>
    <p:extLst>
      <p:ext uri="{BB962C8B-B14F-4D97-AF65-F5344CB8AC3E}">
        <p14:creationId xmlns:p14="http://schemas.microsoft.com/office/powerpoint/2010/main" val="72286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771E-3183-C790-A429-AFA9E8A1A7FB}"/>
              </a:ext>
            </a:extLst>
          </p:cNvPr>
          <p:cNvSpPr>
            <a:spLocks noGrp="1"/>
          </p:cNvSpPr>
          <p:nvPr>
            <p:ph type="ctrTitle"/>
          </p:nvPr>
        </p:nvSpPr>
        <p:spPr>
          <a:xfrm>
            <a:off x="105960" y="188866"/>
            <a:ext cx="8520600" cy="606600"/>
          </a:xfrm>
        </p:spPr>
        <p:txBody>
          <a:bodyPr/>
          <a:lstStyle/>
          <a:p>
            <a:r>
              <a:rPr lang="en-IN" dirty="0"/>
              <a:t>Bold &amp; Italic</a:t>
            </a:r>
          </a:p>
        </p:txBody>
      </p:sp>
      <p:sp>
        <p:nvSpPr>
          <p:cNvPr id="15" name="Title 14">
            <a:extLst>
              <a:ext uri="{FF2B5EF4-FFF2-40B4-BE49-F238E27FC236}">
                <a16:creationId xmlns:a16="http://schemas.microsoft.com/office/drawing/2014/main" id="{3E09D228-F0B9-4AAB-3E19-8350C116CCF8}"/>
              </a:ext>
            </a:extLst>
          </p:cNvPr>
          <p:cNvSpPr>
            <a:spLocks noGrp="1"/>
          </p:cNvSpPr>
          <p:nvPr>
            <p:ph type="ctrTitle" idx="16"/>
          </p:nvPr>
        </p:nvSpPr>
        <p:spPr>
          <a:xfrm>
            <a:off x="1237848" y="1988559"/>
            <a:ext cx="2076000" cy="196200"/>
          </a:xfrm>
        </p:spPr>
        <p:txBody>
          <a:bodyPr/>
          <a:lstStyle/>
          <a:p>
            <a:pPr algn="l"/>
            <a:r>
              <a:rPr lang="en-IN" dirty="0"/>
              <a:t>By enclosing &lt;b&gt;…&lt;/b&gt; tag, we can make characters appear </a:t>
            </a:r>
            <a:r>
              <a:rPr lang="en-IN" dirty="0">
                <a:solidFill>
                  <a:schemeClr val="accent1"/>
                </a:solidFill>
              </a:rPr>
              <a:t>bold</a:t>
            </a:r>
            <a:r>
              <a:rPr lang="en-IN" dirty="0"/>
              <a:t>.</a:t>
            </a:r>
          </a:p>
        </p:txBody>
      </p:sp>
      <p:sp>
        <p:nvSpPr>
          <p:cNvPr id="16" name="Title 15">
            <a:extLst>
              <a:ext uri="{FF2B5EF4-FFF2-40B4-BE49-F238E27FC236}">
                <a16:creationId xmlns:a16="http://schemas.microsoft.com/office/drawing/2014/main" id="{FC4211B6-A467-707B-1B8B-5AF7A1781317}"/>
              </a:ext>
            </a:extLst>
          </p:cNvPr>
          <p:cNvSpPr>
            <a:spLocks noGrp="1"/>
          </p:cNvSpPr>
          <p:nvPr>
            <p:ph type="ctrTitle" idx="17"/>
          </p:nvPr>
        </p:nvSpPr>
        <p:spPr>
          <a:xfrm>
            <a:off x="1237848" y="2958742"/>
            <a:ext cx="2076000" cy="196200"/>
          </a:xfrm>
        </p:spPr>
        <p:txBody>
          <a:bodyPr/>
          <a:lstStyle/>
          <a:p>
            <a:pPr algn="l"/>
            <a:r>
              <a:rPr lang="en-IN" dirty="0"/>
              <a:t>By enclosing &lt;</a:t>
            </a:r>
            <a:r>
              <a:rPr lang="en-IN" dirty="0" err="1"/>
              <a:t>i</a:t>
            </a:r>
            <a:r>
              <a:rPr lang="en-IN" dirty="0"/>
              <a:t>&gt;…&lt;/</a:t>
            </a:r>
            <a:r>
              <a:rPr lang="en-IN" dirty="0" err="1"/>
              <a:t>i</a:t>
            </a:r>
            <a:r>
              <a:rPr lang="en-IN" dirty="0"/>
              <a:t>&gt; tag we can make characters </a:t>
            </a:r>
            <a:r>
              <a:rPr lang="en-IN" dirty="0">
                <a:solidFill>
                  <a:schemeClr val="accent1"/>
                </a:solidFill>
              </a:rPr>
              <a:t>italic</a:t>
            </a:r>
            <a:r>
              <a:rPr lang="en-IN" dirty="0"/>
              <a:t>.</a:t>
            </a:r>
          </a:p>
        </p:txBody>
      </p:sp>
      <p:pic>
        <p:nvPicPr>
          <p:cNvPr id="18" name="Picture 17">
            <a:extLst>
              <a:ext uri="{FF2B5EF4-FFF2-40B4-BE49-F238E27FC236}">
                <a16:creationId xmlns:a16="http://schemas.microsoft.com/office/drawing/2014/main" id="{E71A60BD-8E6D-4A59-71F8-4D47A1EF846A}"/>
              </a:ext>
            </a:extLst>
          </p:cNvPr>
          <p:cNvPicPr>
            <a:picLocks noChangeAspect="1"/>
          </p:cNvPicPr>
          <p:nvPr/>
        </p:nvPicPr>
        <p:blipFill>
          <a:blip r:embed="rId2"/>
          <a:stretch>
            <a:fillRect/>
          </a:stretch>
        </p:blipFill>
        <p:spPr>
          <a:xfrm>
            <a:off x="5347308" y="985013"/>
            <a:ext cx="2924604" cy="1973729"/>
          </a:xfrm>
          <a:prstGeom prst="rect">
            <a:avLst/>
          </a:prstGeom>
        </p:spPr>
      </p:pic>
      <p:pic>
        <p:nvPicPr>
          <p:cNvPr id="19" name="Picture 18">
            <a:extLst>
              <a:ext uri="{FF2B5EF4-FFF2-40B4-BE49-F238E27FC236}">
                <a16:creationId xmlns:a16="http://schemas.microsoft.com/office/drawing/2014/main" id="{059AFF36-E094-BFB1-965F-3D4AB8485402}"/>
              </a:ext>
            </a:extLst>
          </p:cNvPr>
          <p:cNvPicPr>
            <a:picLocks noChangeAspect="1"/>
          </p:cNvPicPr>
          <p:nvPr/>
        </p:nvPicPr>
        <p:blipFill>
          <a:blip r:embed="rId3"/>
          <a:stretch>
            <a:fillRect/>
          </a:stretch>
        </p:blipFill>
        <p:spPr>
          <a:xfrm>
            <a:off x="5347308" y="3026110"/>
            <a:ext cx="2924604" cy="1814034"/>
          </a:xfrm>
          <a:prstGeom prst="rect">
            <a:avLst/>
          </a:prstGeom>
        </p:spPr>
      </p:pic>
    </p:spTree>
    <p:extLst>
      <p:ext uri="{BB962C8B-B14F-4D97-AF65-F5344CB8AC3E}">
        <p14:creationId xmlns:p14="http://schemas.microsoft.com/office/powerpoint/2010/main" val="48206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771E-3183-C790-A429-AFA9E8A1A7FB}"/>
              </a:ext>
            </a:extLst>
          </p:cNvPr>
          <p:cNvSpPr>
            <a:spLocks noGrp="1"/>
          </p:cNvSpPr>
          <p:nvPr>
            <p:ph type="ctrTitle"/>
          </p:nvPr>
        </p:nvSpPr>
        <p:spPr>
          <a:xfrm>
            <a:off x="227880" y="213136"/>
            <a:ext cx="8520600" cy="606600"/>
          </a:xfrm>
        </p:spPr>
        <p:txBody>
          <a:bodyPr/>
          <a:lstStyle/>
          <a:p>
            <a:r>
              <a:rPr lang="en-IN" dirty="0"/>
              <a:t>Headings</a:t>
            </a:r>
          </a:p>
        </p:txBody>
      </p:sp>
      <p:sp>
        <p:nvSpPr>
          <p:cNvPr id="15" name="Title 14">
            <a:extLst>
              <a:ext uri="{FF2B5EF4-FFF2-40B4-BE49-F238E27FC236}">
                <a16:creationId xmlns:a16="http://schemas.microsoft.com/office/drawing/2014/main" id="{3E09D228-F0B9-4AAB-3E19-8350C116CCF8}"/>
              </a:ext>
            </a:extLst>
          </p:cNvPr>
          <p:cNvSpPr>
            <a:spLocks noGrp="1"/>
          </p:cNvSpPr>
          <p:nvPr>
            <p:ph type="ctrTitle" idx="16"/>
          </p:nvPr>
        </p:nvSpPr>
        <p:spPr>
          <a:xfrm>
            <a:off x="1237848" y="1988559"/>
            <a:ext cx="2076000" cy="196200"/>
          </a:xfrm>
        </p:spPr>
        <p:txBody>
          <a:bodyPr/>
          <a:lstStyle/>
          <a:p>
            <a:pPr algn="l"/>
            <a:r>
              <a:rPr lang="en-IN" dirty="0"/>
              <a:t>Html provides six levels of headings from h1…..h6</a:t>
            </a:r>
          </a:p>
        </p:txBody>
      </p:sp>
      <p:sp>
        <p:nvSpPr>
          <p:cNvPr id="16" name="Title 15">
            <a:extLst>
              <a:ext uri="{FF2B5EF4-FFF2-40B4-BE49-F238E27FC236}">
                <a16:creationId xmlns:a16="http://schemas.microsoft.com/office/drawing/2014/main" id="{FC4211B6-A467-707B-1B8B-5AF7A1781317}"/>
              </a:ext>
            </a:extLst>
          </p:cNvPr>
          <p:cNvSpPr>
            <a:spLocks noGrp="1"/>
          </p:cNvSpPr>
          <p:nvPr>
            <p:ph type="ctrTitle" idx="17"/>
          </p:nvPr>
        </p:nvSpPr>
        <p:spPr>
          <a:xfrm>
            <a:off x="1237848" y="2958742"/>
            <a:ext cx="2076000" cy="196200"/>
          </a:xfrm>
        </p:spPr>
        <p:txBody>
          <a:bodyPr/>
          <a:lstStyle/>
          <a:p>
            <a:pPr algn="l"/>
            <a:r>
              <a:rPr lang="en-IN" dirty="0"/>
              <a:t>h1 is the main heading.</a:t>
            </a:r>
            <a:br>
              <a:rPr lang="en-IN" dirty="0"/>
            </a:br>
            <a:r>
              <a:rPr lang="en-IN" dirty="0"/>
              <a:t>h2 is the sub heading.</a:t>
            </a:r>
            <a:br>
              <a:rPr lang="en-IN" dirty="0"/>
            </a:br>
            <a:r>
              <a:rPr lang="en-IN" dirty="0"/>
              <a:t>For further levels, the subheading of other levels are used.</a:t>
            </a:r>
          </a:p>
        </p:txBody>
      </p:sp>
      <p:pic>
        <p:nvPicPr>
          <p:cNvPr id="5" name="Picture 4">
            <a:extLst>
              <a:ext uri="{FF2B5EF4-FFF2-40B4-BE49-F238E27FC236}">
                <a16:creationId xmlns:a16="http://schemas.microsoft.com/office/drawing/2014/main" id="{93543BFF-7DF4-F72F-532D-8531043F7232}"/>
              </a:ext>
            </a:extLst>
          </p:cNvPr>
          <p:cNvPicPr>
            <a:picLocks noChangeAspect="1"/>
          </p:cNvPicPr>
          <p:nvPr/>
        </p:nvPicPr>
        <p:blipFill>
          <a:blip r:embed="rId2"/>
          <a:stretch>
            <a:fillRect/>
          </a:stretch>
        </p:blipFill>
        <p:spPr>
          <a:xfrm>
            <a:off x="4779755" y="1126658"/>
            <a:ext cx="3216909" cy="1799575"/>
          </a:xfrm>
          <a:prstGeom prst="rect">
            <a:avLst/>
          </a:prstGeom>
        </p:spPr>
      </p:pic>
      <p:pic>
        <p:nvPicPr>
          <p:cNvPr id="7" name="Picture 6">
            <a:extLst>
              <a:ext uri="{FF2B5EF4-FFF2-40B4-BE49-F238E27FC236}">
                <a16:creationId xmlns:a16="http://schemas.microsoft.com/office/drawing/2014/main" id="{DC04322C-4ECF-AC4B-DA89-13895489D824}"/>
              </a:ext>
            </a:extLst>
          </p:cNvPr>
          <p:cNvPicPr>
            <a:picLocks noChangeAspect="1"/>
          </p:cNvPicPr>
          <p:nvPr/>
        </p:nvPicPr>
        <p:blipFill>
          <a:blip r:embed="rId3"/>
          <a:stretch>
            <a:fillRect/>
          </a:stretch>
        </p:blipFill>
        <p:spPr>
          <a:xfrm>
            <a:off x="4779756" y="3246382"/>
            <a:ext cx="3216908" cy="1683982"/>
          </a:xfrm>
          <a:prstGeom prst="rect">
            <a:avLst/>
          </a:prstGeom>
        </p:spPr>
      </p:pic>
    </p:spTree>
    <p:extLst>
      <p:ext uri="{BB962C8B-B14F-4D97-AF65-F5344CB8AC3E}">
        <p14:creationId xmlns:p14="http://schemas.microsoft.com/office/powerpoint/2010/main" val="108623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4801</TotalTime>
  <Words>2586</Words>
  <Application>Microsoft Office PowerPoint</Application>
  <PresentationFormat>On-screen Show (16:9)</PresentationFormat>
  <Paragraphs>332</Paragraphs>
  <Slides>51</Slides>
  <Notes>43</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51</vt:i4>
      </vt:variant>
    </vt:vector>
  </HeadingPairs>
  <TitlesOfParts>
    <vt:vector size="70" baseType="lpstr">
      <vt:lpstr>Söhne</vt:lpstr>
      <vt:lpstr>Roboto Thin</vt:lpstr>
      <vt:lpstr>Calibri</vt:lpstr>
      <vt:lpstr>Impact</vt:lpstr>
      <vt:lpstr>WhitneyHTF-Medium</vt:lpstr>
      <vt:lpstr>Roboto Mono Thin</vt:lpstr>
      <vt:lpstr>Proxima Nova Semibold</vt:lpstr>
      <vt:lpstr>Arial</vt:lpstr>
      <vt:lpstr>Roboto Medium</vt:lpstr>
      <vt:lpstr>Proxima Nova</vt:lpstr>
      <vt:lpstr>Roboto Light</vt:lpstr>
      <vt:lpstr>Amatic SC</vt:lpstr>
      <vt:lpstr>Didact Gothic</vt:lpstr>
      <vt:lpstr>Consolas</vt:lpstr>
      <vt:lpstr>Roboto Black</vt:lpstr>
      <vt:lpstr>Bree Serif</vt:lpstr>
      <vt:lpstr>WEB PROPOSAL</vt:lpstr>
      <vt:lpstr>SlidesGo Final Pages</vt:lpstr>
      <vt:lpstr>Slidesgo Final Pages</vt:lpstr>
      <vt:lpstr>HTML Beginner</vt:lpstr>
      <vt:lpstr>TABLE OF CONTENTS</vt:lpstr>
      <vt:lpstr>HTML</vt:lpstr>
      <vt:lpstr>PowerPoint Presentation</vt:lpstr>
      <vt:lpstr>Take a closer look on Tags..</vt:lpstr>
      <vt:lpstr>Paragraphs</vt:lpstr>
      <vt:lpstr>PowerPoint Presentation</vt:lpstr>
      <vt:lpstr>Bold &amp; Italic</vt:lpstr>
      <vt:lpstr>Headings</vt:lpstr>
      <vt:lpstr>Superscript &amp; Subscript</vt:lpstr>
      <vt:lpstr>Headings</vt:lpstr>
      <vt:lpstr>Key Components of the WEB</vt:lpstr>
      <vt:lpstr>How websites work?</vt:lpstr>
      <vt:lpstr>HOW WEBSITES WORK</vt:lpstr>
      <vt:lpstr>HOW INTERNET WORKS?</vt:lpstr>
      <vt:lpstr>Key Components of the INTERNET</vt:lpstr>
      <vt:lpstr>Let’s Work</vt:lpstr>
      <vt:lpstr>PowerPoint Presentation</vt:lpstr>
      <vt:lpstr>PowerPoint Presentation</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 (free users)</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Development</dc:title>
  <dc:creator>karun</dc:creator>
  <cp:lastModifiedBy>Karunya Daniel</cp:lastModifiedBy>
  <cp:revision>18</cp:revision>
  <dcterms:modified xsi:type="dcterms:W3CDTF">2023-07-31T10:09:18Z</dcterms:modified>
</cp:coreProperties>
</file>